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91" r:id="rId3"/>
    <p:sldId id="29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94" autoAdjust="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9DD8AEB-842F-44B7-8B2A-97329628E8C6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28588A-5C4E-401A-AECC-B6F63A9DE965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69B9FA5-B692-4DCA-A72C-765049F48782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/>
              <a:t>Kliknutím můžete upravit styl předlohy textů.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542409-6A04-4DC6-AC3A-D3758287A8F2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3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415814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280232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512788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7446243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70135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D0FFEB-2298-4F5A-A250-9741B7EE4DF1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57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C4F75DE-3DEB-49AB-9AA3-A05D4C5AE8A8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77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687935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0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402987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8390B9-C5CD-46F0-B966-42FD1DDBAF1A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38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74F86FD-E090-494B-96E6-C531CBD48AD7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46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271972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EC5D839-9B5B-48E5-9F74-7819413ACFA5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94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599C40-9CAC-442B-9E45-0AEF34B4997D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05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8EC3F2B-7E2D-4B12-9FC0-797A331B58F1}" type="datetime1">
              <a:rPr lang="cs-CZ" smtClean="0"/>
              <a:t>07.02.2023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CA512AD-249A-0776-1B65-2C21612E753B}"/>
              </a:ext>
            </a:extLst>
          </p:cNvPr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13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467029"/>
            <a:ext cx="10195761" cy="2201371"/>
          </a:xfrm>
        </p:spPr>
        <p:txBody>
          <a:bodyPr rtlCol="0" anchor="b">
            <a:normAutofit fontScale="90000"/>
          </a:bodyPr>
          <a:lstStyle/>
          <a:p>
            <a:pPr algn="ctr">
              <a:spcAft>
                <a:spcPts val="800"/>
              </a:spcAft>
            </a:pPr>
            <a:r>
              <a:rPr lang="en-GB" sz="4400" b="1" u="sng" dirty="0">
                <a:effectLst/>
              </a:rPr>
              <a:t>MODULE 1  </a:t>
            </a:r>
            <a:br>
              <a:rPr lang="cs-CZ" sz="4400" b="1" u="sng" dirty="0">
                <a:effectLst/>
              </a:rPr>
            </a:br>
            <a:r>
              <a:rPr lang="en-GB" sz="5400" b="1" u="sng" dirty="0">
                <a:effectLst/>
              </a:rPr>
              <a:t>HUMAN AND NATURE</a:t>
            </a:r>
            <a:br>
              <a:rPr lang="en-GB" sz="5400" b="1" dirty="0">
                <a:effectLst/>
              </a:rPr>
            </a:br>
            <a:br>
              <a:rPr lang="en-GB" sz="5400" b="1" dirty="0">
                <a:effectLst/>
              </a:rPr>
            </a:br>
            <a:r>
              <a:rPr lang="en-GB" sz="5400" b="1" dirty="0">
                <a:effectLst/>
              </a:rPr>
              <a:t> </a:t>
            </a:r>
            <a:r>
              <a:rPr lang="en-US" sz="5400" b="1" dirty="0">
                <a:effectLst/>
              </a:rPr>
              <a:t>The roles of producers and consumers on the natural balance </a:t>
            </a:r>
            <a:br>
              <a:rPr lang="en-US" sz="5400" b="1" dirty="0">
                <a:effectLst/>
              </a:rPr>
            </a:br>
            <a:r>
              <a:rPr lang="en-US" sz="5400" i="1" dirty="0">
                <a:effectLst/>
              </a:rPr>
              <a:t>FRANCE</a:t>
            </a:r>
            <a:r>
              <a:rPr lang="en-US" sz="5400" b="1" dirty="0">
                <a:effectLst/>
              </a:rPr>
              <a:t> 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060E0652-A99B-FCD1-7EAE-B6A66A61A92C}"/>
              </a:ext>
            </a:extLst>
          </p:cNvPr>
          <p:cNvSpPr txBox="1"/>
          <p:nvPr/>
        </p:nvSpPr>
        <p:spPr>
          <a:xfrm>
            <a:off x="326358" y="525058"/>
            <a:ext cx="9132601" cy="1720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Snowshoe hare (</a:t>
            </a:r>
            <a:r>
              <a:rPr lang="en-GB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Lepus americanus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are the primary food for the Canadian lynx (</a:t>
            </a:r>
            <a:r>
              <a:rPr lang="en-GB" sz="2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Lynx canadensis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in the Northern boreal forests of North America. When hare is abundant, Lynx will eat hare about two every three days almost to the complete exclusion of other foods.</a:t>
            </a:r>
            <a:endParaRPr lang="fr-FR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49B395DA-2AF9-1CEB-80DC-155470EE8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842" y="2395883"/>
            <a:ext cx="7640116" cy="36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0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04A34CA-AA9F-6C9A-547D-096C1705C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926" y="951676"/>
            <a:ext cx="6001588" cy="590632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0AE0A57-916E-BC64-04D4-478C96C72D8E}"/>
              </a:ext>
            </a:extLst>
          </p:cNvPr>
          <p:cNvSpPr txBox="1"/>
          <p:nvPr/>
        </p:nvSpPr>
        <p:spPr>
          <a:xfrm>
            <a:off x="16726" y="0"/>
            <a:ext cx="9496175" cy="897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the case of the lynx and the Canadian hare to show that nature has a delicate balance  </a:t>
            </a:r>
            <a:endParaRPr lang="fr-FR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6381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1388</TotalTime>
  <Words>90</Words>
  <Application>Microsoft Office PowerPoint</Application>
  <PresentationFormat>Grand écran</PresentationFormat>
  <Paragraphs>4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Corbel</vt:lpstr>
      <vt:lpstr>Trebuchet MS</vt:lpstr>
      <vt:lpstr>Wingdings 3</vt:lpstr>
      <vt:lpstr>Fazeta</vt:lpstr>
      <vt:lpstr>MODULE 1   HUMAN AND NATURE   The roles of producers and consumers on the natural balance  FRANCE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   HUMAN AND NATURE</dc:title>
  <dc:creator>Hájek Lubomír</dc:creator>
  <cp:lastModifiedBy>fguilleray</cp:lastModifiedBy>
  <cp:revision>10</cp:revision>
  <dcterms:created xsi:type="dcterms:W3CDTF">2022-10-04T12:50:16Z</dcterms:created>
  <dcterms:modified xsi:type="dcterms:W3CDTF">2023-02-07T07:04:32Z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