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80700"/>
  <p:notesSz cx="7556500" cy="106807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192" y="-612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0.png"/><Relationship Id="rId170" Type="http://schemas.openxmlformats.org/officeDocument/2006/relationships/image" Target="../media/image169.png"/><Relationship Id="rId268" Type="http://schemas.openxmlformats.org/officeDocument/2006/relationships/image" Target="../media/image267.png"/><Relationship Id="rId475" Type="http://schemas.openxmlformats.org/officeDocument/2006/relationships/image" Target="../media/image474.png"/><Relationship Id="rId682" Type="http://schemas.openxmlformats.org/officeDocument/2006/relationships/image" Target="../media/image681.png"/><Relationship Id="rId128" Type="http://schemas.openxmlformats.org/officeDocument/2006/relationships/image" Target="../media/image127.png"/><Relationship Id="rId335" Type="http://schemas.openxmlformats.org/officeDocument/2006/relationships/image" Target="../media/image334.png"/><Relationship Id="rId542" Type="http://schemas.openxmlformats.org/officeDocument/2006/relationships/image" Target="../media/image541.png"/><Relationship Id="rId987" Type="http://schemas.openxmlformats.org/officeDocument/2006/relationships/image" Target="../media/image986.png"/><Relationship Id="rId402" Type="http://schemas.openxmlformats.org/officeDocument/2006/relationships/image" Target="../media/image401.png"/><Relationship Id="rId847" Type="http://schemas.openxmlformats.org/officeDocument/2006/relationships/image" Target="../media/image846.png"/><Relationship Id="rId1032" Type="http://schemas.openxmlformats.org/officeDocument/2006/relationships/image" Target="../media/image1031.png"/><Relationship Id="rId707" Type="http://schemas.openxmlformats.org/officeDocument/2006/relationships/image" Target="../media/image706.png"/><Relationship Id="rId914" Type="http://schemas.openxmlformats.org/officeDocument/2006/relationships/image" Target="../media/image913.png"/><Relationship Id="rId43" Type="http://schemas.openxmlformats.org/officeDocument/2006/relationships/image" Target="../media/image42.png"/><Relationship Id="rId192" Type="http://schemas.openxmlformats.org/officeDocument/2006/relationships/image" Target="../media/image191.png"/><Relationship Id="rId497" Type="http://schemas.openxmlformats.org/officeDocument/2006/relationships/image" Target="../media/image496.png"/><Relationship Id="rId357" Type="http://schemas.openxmlformats.org/officeDocument/2006/relationships/image" Target="../media/image356.png"/><Relationship Id="rId217" Type="http://schemas.openxmlformats.org/officeDocument/2006/relationships/image" Target="../media/image216.png"/><Relationship Id="rId564" Type="http://schemas.openxmlformats.org/officeDocument/2006/relationships/image" Target="../media/image563.png"/><Relationship Id="rId771" Type="http://schemas.openxmlformats.org/officeDocument/2006/relationships/image" Target="../media/image770.png"/><Relationship Id="rId869" Type="http://schemas.openxmlformats.org/officeDocument/2006/relationships/image" Target="../media/image868.png"/><Relationship Id="rId424" Type="http://schemas.openxmlformats.org/officeDocument/2006/relationships/image" Target="../media/image423.png"/><Relationship Id="rId631" Type="http://schemas.openxmlformats.org/officeDocument/2006/relationships/image" Target="../media/image630.png"/><Relationship Id="rId729" Type="http://schemas.openxmlformats.org/officeDocument/2006/relationships/image" Target="../media/image728.png"/><Relationship Id="rId1054" Type="http://schemas.openxmlformats.org/officeDocument/2006/relationships/image" Target="../media/image1053.png"/><Relationship Id="rId936" Type="http://schemas.openxmlformats.org/officeDocument/2006/relationships/image" Target="../media/image935.png"/><Relationship Id="rId65" Type="http://schemas.openxmlformats.org/officeDocument/2006/relationships/image" Target="../media/image64.png"/><Relationship Id="rId281" Type="http://schemas.openxmlformats.org/officeDocument/2006/relationships/image" Target="../media/image280.png"/><Relationship Id="rId141" Type="http://schemas.openxmlformats.org/officeDocument/2006/relationships/image" Target="../media/image140.png"/><Relationship Id="rId379" Type="http://schemas.openxmlformats.org/officeDocument/2006/relationships/image" Target="../media/image378.png"/><Relationship Id="rId586" Type="http://schemas.openxmlformats.org/officeDocument/2006/relationships/image" Target="../media/image585.png"/><Relationship Id="rId793" Type="http://schemas.openxmlformats.org/officeDocument/2006/relationships/image" Target="../media/image792.png"/><Relationship Id="rId7" Type="http://schemas.openxmlformats.org/officeDocument/2006/relationships/image" Target="../media/image6.png"/><Relationship Id="rId239" Type="http://schemas.openxmlformats.org/officeDocument/2006/relationships/image" Target="../media/image238.png"/><Relationship Id="rId446" Type="http://schemas.openxmlformats.org/officeDocument/2006/relationships/image" Target="../media/image445.png"/><Relationship Id="rId653" Type="http://schemas.openxmlformats.org/officeDocument/2006/relationships/image" Target="../media/image652.png"/><Relationship Id="rId1076" Type="http://schemas.openxmlformats.org/officeDocument/2006/relationships/image" Target="../media/image1075.png"/><Relationship Id="rId306" Type="http://schemas.openxmlformats.org/officeDocument/2006/relationships/image" Target="../media/image305.png"/><Relationship Id="rId860" Type="http://schemas.openxmlformats.org/officeDocument/2006/relationships/image" Target="../media/image859.png"/><Relationship Id="rId958" Type="http://schemas.openxmlformats.org/officeDocument/2006/relationships/image" Target="../media/image957.png"/><Relationship Id="rId87" Type="http://schemas.openxmlformats.org/officeDocument/2006/relationships/image" Target="../media/image86.png"/><Relationship Id="rId513" Type="http://schemas.openxmlformats.org/officeDocument/2006/relationships/image" Target="../media/image512.png"/><Relationship Id="rId597" Type="http://schemas.openxmlformats.org/officeDocument/2006/relationships/image" Target="../media/image596.png"/><Relationship Id="rId720" Type="http://schemas.openxmlformats.org/officeDocument/2006/relationships/image" Target="../media/image719.png"/><Relationship Id="rId818" Type="http://schemas.openxmlformats.org/officeDocument/2006/relationships/image" Target="../media/image817.png"/><Relationship Id="rId152" Type="http://schemas.openxmlformats.org/officeDocument/2006/relationships/image" Target="../media/image151.png"/><Relationship Id="rId457" Type="http://schemas.openxmlformats.org/officeDocument/2006/relationships/image" Target="../media/image456.png"/><Relationship Id="rId1003" Type="http://schemas.openxmlformats.org/officeDocument/2006/relationships/image" Target="../media/image1002.png"/><Relationship Id="rId1087" Type="http://schemas.openxmlformats.org/officeDocument/2006/relationships/image" Target="../media/image1086.png"/><Relationship Id="rId664" Type="http://schemas.openxmlformats.org/officeDocument/2006/relationships/image" Target="../media/image663.png"/><Relationship Id="rId871" Type="http://schemas.openxmlformats.org/officeDocument/2006/relationships/image" Target="../media/image870.png"/><Relationship Id="rId969" Type="http://schemas.openxmlformats.org/officeDocument/2006/relationships/image" Target="../media/image968.png"/><Relationship Id="rId14" Type="http://schemas.openxmlformats.org/officeDocument/2006/relationships/image" Target="../media/image13.png"/><Relationship Id="rId317" Type="http://schemas.openxmlformats.org/officeDocument/2006/relationships/image" Target="../media/image316.png"/><Relationship Id="rId524" Type="http://schemas.openxmlformats.org/officeDocument/2006/relationships/image" Target="../media/image523.png"/><Relationship Id="rId731" Type="http://schemas.openxmlformats.org/officeDocument/2006/relationships/image" Target="../media/image730.png"/><Relationship Id="rId98" Type="http://schemas.openxmlformats.org/officeDocument/2006/relationships/image" Target="../media/image97.png"/><Relationship Id="rId163" Type="http://schemas.openxmlformats.org/officeDocument/2006/relationships/image" Target="../media/image162.png"/><Relationship Id="rId370" Type="http://schemas.openxmlformats.org/officeDocument/2006/relationships/image" Target="../media/image369.png"/><Relationship Id="rId829" Type="http://schemas.openxmlformats.org/officeDocument/2006/relationships/image" Target="../media/image828.png"/><Relationship Id="rId1014" Type="http://schemas.openxmlformats.org/officeDocument/2006/relationships/image" Target="../media/image1013.png"/><Relationship Id="rId230" Type="http://schemas.openxmlformats.org/officeDocument/2006/relationships/image" Target="../media/image229.png"/><Relationship Id="rId468" Type="http://schemas.openxmlformats.org/officeDocument/2006/relationships/image" Target="../media/image467.png"/><Relationship Id="rId675" Type="http://schemas.openxmlformats.org/officeDocument/2006/relationships/image" Target="../media/image674.png"/><Relationship Id="rId882" Type="http://schemas.openxmlformats.org/officeDocument/2006/relationships/image" Target="../media/image881.png"/><Relationship Id="rId1098" Type="http://schemas.openxmlformats.org/officeDocument/2006/relationships/image" Target="../media/image1097.png"/><Relationship Id="rId25" Type="http://schemas.openxmlformats.org/officeDocument/2006/relationships/image" Target="../media/image24.png"/><Relationship Id="rId328" Type="http://schemas.openxmlformats.org/officeDocument/2006/relationships/image" Target="../media/image327.png"/><Relationship Id="rId535" Type="http://schemas.openxmlformats.org/officeDocument/2006/relationships/image" Target="../media/image534.png"/><Relationship Id="rId742" Type="http://schemas.openxmlformats.org/officeDocument/2006/relationships/image" Target="../media/image741.png"/><Relationship Id="rId174" Type="http://schemas.openxmlformats.org/officeDocument/2006/relationships/image" Target="../media/image173.png"/><Relationship Id="rId381" Type="http://schemas.openxmlformats.org/officeDocument/2006/relationships/image" Target="../media/image380.png"/><Relationship Id="rId602" Type="http://schemas.openxmlformats.org/officeDocument/2006/relationships/image" Target="../media/image601.png"/><Relationship Id="rId1025" Type="http://schemas.openxmlformats.org/officeDocument/2006/relationships/image" Target="../media/image1024.png"/><Relationship Id="rId241" Type="http://schemas.openxmlformats.org/officeDocument/2006/relationships/image" Target="../media/image240.png"/><Relationship Id="rId479" Type="http://schemas.openxmlformats.org/officeDocument/2006/relationships/image" Target="../media/image478.png"/><Relationship Id="rId686" Type="http://schemas.openxmlformats.org/officeDocument/2006/relationships/image" Target="../media/image685.png"/><Relationship Id="rId893" Type="http://schemas.openxmlformats.org/officeDocument/2006/relationships/image" Target="../media/image892.png"/><Relationship Id="rId907" Type="http://schemas.openxmlformats.org/officeDocument/2006/relationships/image" Target="../media/image906.png"/><Relationship Id="rId36" Type="http://schemas.openxmlformats.org/officeDocument/2006/relationships/image" Target="../media/image35.png"/><Relationship Id="rId339" Type="http://schemas.openxmlformats.org/officeDocument/2006/relationships/image" Target="../media/image338.png"/><Relationship Id="rId546" Type="http://schemas.openxmlformats.org/officeDocument/2006/relationships/image" Target="../media/image545.png"/><Relationship Id="rId753" Type="http://schemas.openxmlformats.org/officeDocument/2006/relationships/image" Target="../media/image752.png"/><Relationship Id="rId101" Type="http://schemas.openxmlformats.org/officeDocument/2006/relationships/image" Target="../media/image100.png"/><Relationship Id="rId185" Type="http://schemas.openxmlformats.org/officeDocument/2006/relationships/image" Target="../media/image184.png"/><Relationship Id="rId406" Type="http://schemas.openxmlformats.org/officeDocument/2006/relationships/image" Target="../media/image405.png"/><Relationship Id="rId960" Type="http://schemas.openxmlformats.org/officeDocument/2006/relationships/image" Target="../media/image959.png"/><Relationship Id="rId1036" Type="http://schemas.openxmlformats.org/officeDocument/2006/relationships/image" Target="../media/image1035.png"/><Relationship Id="rId392" Type="http://schemas.openxmlformats.org/officeDocument/2006/relationships/image" Target="../media/image391.png"/><Relationship Id="rId613" Type="http://schemas.openxmlformats.org/officeDocument/2006/relationships/image" Target="../media/image612.png"/><Relationship Id="rId697" Type="http://schemas.openxmlformats.org/officeDocument/2006/relationships/image" Target="../media/image696.png"/><Relationship Id="rId820" Type="http://schemas.openxmlformats.org/officeDocument/2006/relationships/image" Target="../media/image819.png"/><Relationship Id="rId918" Type="http://schemas.openxmlformats.org/officeDocument/2006/relationships/image" Target="../media/image917.png"/><Relationship Id="rId252" Type="http://schemas.openxmlformats.org/officeDocument/2006/relationships/image" Target="../media/image251.png"/><Relationship Id="rId1103" Type="http://schemas.openxmlformats.org/officeDocument/2006/relationships/image" Target="../media/image1102.png"/><Relationship Id="rId47" Type="http://schemas.openxmlformats.org/officeDocument/2006/relationships/image" Target="../media/image46.png"/><Relationship Id="rId112" Type="http://schemas.openxmlformats.org/officeDocument/2006/relationships/image" Target="../media/image111.png"/><Relationship Id="rId557" Type="http://schemas.openxmlformats.org/officeDocument/2006/relationships/image" Target="../media/image556.png"/><Relationship Id="rId764" Type="http://schemas.openxmlformats.org/officeDocument/2006/relationships/image" Target="../media/image763.png"/><Relationship Id="rId971" Type="http://schemas.openxmlformats.org/officeDocument/2006/relationships/image" Target="../media/image970.png"/><Relationship Id="rId196" Type="http://schemas.openxmlformats.org/officeDocument/2006/relationships/image" Target="../media/image195.png"/><Relationship Id="rId417" Type="http://schemas.openxmlformats.org/officeDocument/2006/relationships/image" Target="../media/image416.png"/><Relationship Id="rId624" Type="http://schemas.openxmlformats.org/officeDocument/2006/relationships/image" Target="../media/image623.png"/><Relationship Id="rId831" Type="http://schemas.openxmlformats.org/officeDocument/2006/relationships/image" Target="../media/image830.png"/><Relationship Id="rId1047" Type="http://schemas.openxmlformats.org/officeDocument/2006/relationships/image" Target="../media/image1046.png"/><Relationship Id="rId263" Type="http://schemas.openxmlformats.org/officeDocument/2006/relationships/image" Target="../media/image262.png"/><Relationship Id="rId470" Type="http://schemas.openxmlformats.org/officeDocument/2006/relationships/image" Target="../media/image469.png"/><Relationship Id="rId929" Type="http://schemas.openxmlformats.org/officeDocument/2006/relationships/image" Target="../media/image928.png"/><Relationship Id="rId58" Type="http://schemas.openxmlformats.org/officeDocument/2006/relationships/image" Target="../media/image57.png"/><Relationship Id="rId123" Type="http://schemas.openxmlformats.org/officeDocument/2006/relationships/image" Target="../media/image122.png"/><Relationship Id="rId330" Type="http://schemas.openxmlformats.org/officeDocument/2006/relationships/image" Target="../media/image329.png"/><Relationship Id="rId568" Type="http://schemas.openxmlformats.org/officeDocument/2006/relationships/image" Target="../media/image567.png"/><Relationship Id="rId775" Type="http://schemas.openxmlformats.org/officeDocument/2006/relationships/image" Target="../media/image774.png"/><Relationship Id="rId982" Type="http://schemas.openxmlformats.org/officeDocument/2006/relationships/image" Target="../media/image981.png"/><Relationship Id="rId428" Type="http://schemas.openxmlformats.org/officeDocument/2006/relationships/image" Target="../media/image427.png"/><Relationship Id="rId635" Type="http://schemas.openxmlformats.org/officeDocument/2006/relationships/image" Target="../media/image634.png"/><Relationship Id="rId842" Type="http://schemas.openxmlformats.org/officeDocument/2006/relationships/image" Target="../media/image841.png"/><Relationship Id="rId1058" Type="http://schemas.openxmlformats.org/officeDocument/2006/relationships/image" Target="../media/image1057.png"/><Relationship Id="rId274" Type="http://schemas.openxmlformats.org/officeDocument/2006/relationships/image" Target="../media/image273.png"/><Relationship Id="rId481" Type="http://schemas.openxmlformats.org/officeDocument/2006/relationships/image" Target="../media/image480.png"/><Relationship Id="rId702" Type="http://schemas.openxmlformats.org/officeDocument/2006/relationships/image" Target="../media/image701.png"/><Relationship Id="rId69" Type="http://schemas.openxmlformats.org/officeDocument/2006/relationships/image" Target="../media/image68.png"/><Relationship Id="rId134" Type="http://schemas.openxmlformats.org/officeDocument/2006/relationships/image" Target="../media/image133.png"/><Relationship Id="rId579" Type="http://schemas.openxmlformats.org/officeDocument/2006/relationships/image" Target="../media/image578.png"/><Relationship Id="rId786" Type="http://schemas.openxmlformats.org/officeDocument/2006/relationships/image" Target="../media/image785.png"/><Relationship Id="rId993" Type="http://schemas.openxmlformats.org/officeDocument/2006/relationships/image" Target="../media/image992.png"/><Relationship Id="rId341" Type="http://schemas.openxmlformats.org/officeDocument/2006/relationships/image" Target="../media/image340.png"/><Relationship Id="rId439" Type="http://schemas.openxmlformats.org/officeDocument/2006/relationships/image" Target="../media/image438.png"/><Relationship Id="rId646" Type="http://schemas.openxmlformats.org/officeDocument/2006/relationships/image" Target="../media/image645.png"/><Relationship Id="rId1069" Type="http://schemas.openxmlformats.org/officeDocument/2006/relationships/image" Target="../media/image1068.png"/><Relationship Id="rId201" Type="http://schemas.openxmlformats.org/officeDocument/2006/relationships/image" Target="../media/image200.png"/><Relationship Id="rId285" Type="http://schemas.openxmlformats.org/officeDocument/2006/relationships/image" Target="../media/image284.png"/><Relationship Id="rId506" Type="http://schemas.openxmlformats.org/officeDocument/2006/relationships/image" Target="../media/image505.png"/><Relationship Id="rId853" Type="http://schemas.openxmlformats.org/officeDocument/2006/relationships/image" Target="../media/image852.png"/><Relationship Id="rId492" Type="http://schemas.openxmlformats.org/officeDocument/2006/relationships/image" Target="../media/image491.png"/><Relationship Id="rId713" Type="http://schemas.openxmlformats.org/officeDocument/2006/relationships/image" Target="../media/image712.png"/><Relationship Id="rId797" Type="http://schemas.openxmlformats.org/officeDocument/2006/relationships/image" Target="../media/image796.png"/><Relationship Id="rId920" Type="http://schemas.openxmlformats.org/officeDocument/2006/relationships/image" Target="../media/image919.png"/><Relationship Id="rId145" Type="http://schemas.openxmlformats.org/officeDocument/2006/relationships/image" Target="../media/image144.png"/><Relationship Id="rId352" Type="http://schemas.openxmlformats.org/officeDocument/2006/relationships/image" Target="../media/image351.png"/><Relationship Id="rId212" Type="http://schemas.openxmlformats.org/officeDocument/2006/relationships/image" Target="../media/image211.png"/><Relationship Id="rId657" Type="http://schemas.openxmlformats.org/officeDocument/2006/relationships/image" Target="../media/image656.png"/><Relationship Id="rId864" Type="http://schemas.openxmlformats.org/officeDocument/2006/relationships/image" Target="../media/image863.png"/><Relationship Id="rId296" Type="http://schemas.openxmlformats.org/officeDocument/2006/relationships/image" Target="../media/image295.png"/><Relationship Id="rId517" Type="http://schemas.openxmlformats.org/officeDocument/2006/relationships/image" Target="../media/image516.png"/><Relationship Id="rId724" Type="http://schemas.openxmlformats.org/officeDocument/2006/relationships/image" Target="../media/image723.png"/><Relationship Id="rId931" Type="http://schemas.openxmlformats.org/officeDocument/2006/relationships/image" Target="../media/image930.png"/><Relationship Id="rId60" Type="http://schemas.openxmlformats.org/officeDocument/2006/relationships/image" Target="../media/image59.png"/><Relationship Id="rId156" Type="http://schemas.openxmlformats.org/officeDocument/2006/relationships/image" Target="../media/image155.png"/><Relationship Id="rId363" Type="http://schemas.openxmlformats.org/officeDocument/2006/relationships/image" Target="../media/image362.png"/><Relationship Id="rId570" Type="http://schemas.openxmlformats.org/officeDocument/2006/relationships/image" Target="../media/image569.png"/><Relationship Id="rId1007" Type="http://schemas.openxmlformats.org/officeDocument/2006/relationships/image" Target="../media/image1006.png"/><Relationship Id="rId223" Type="http://schemas.openxmlformats.org/officeDocument/2006/relationships/image" Target="../media/image222.png"/><Relationship Id="rId430" Type="http://schemas.openxmlformats.org/officeDocument/2006/relationships/image" Target="../media/image429.png"/><Relationship Id="rId668" Type="http://schemas.openxmlformats.org/officeDocument/2006/relationships/image" Target="../media/image667.png"/><Relationship Id="rId875" Type="http://schemas.openxmlformats.org/officeDocument/2006/relationships/image" Target="../media/image874.png"/><Relationship Id="rId1060" Type="http://schemas.openxmlformats.org/officeDocument/2006/relationships/image" Target="../media/image1059.png"/><Relationship Id="rId18" Type="http://schemas.openxmlformats.org/officeDocument/2006/relationships/image" Target="../media/image17.png"/><Relationship Id="rId528" Type="http://schemas.openxmlformats.org/officeDocument/2006/relationships/image" Target="../media/image527.png"/><Relationship Id="rId735" Type="http://schemas.openxmlformats.org/officeDocument/2006/relationships/image" Target="../media/image734.png"/><Relationship Id="rId942" Type="http://schemas.openxmlformats.org/officeDocument/2006/relationships/image" Target="../media/image941.png"/><Relationship Id="rId167" Type="http://schemas.openxmlformats.org/officeDocument/2006/relationships/image" Target="../media/image166.png"/><Relationship Id="rId374" Type="http://schemas.openxmlformats.org/officeDocument/2006/relationships/image" Target="../media/image373.png"/><Relationship Id="rId581" Type="http://schemas.openxmlformats.org/officeDocument/2006/relationships/image" Target="../media/image580.png"/><Relationship Id="rId1018" Type="http://schemas.openxmlformats.org/officeDocument/2006/relationships/image" Target="../media/image1017.png"/><Relationship Id="rId71" Type="http://schemas.openxmlformats.org/officeDocument/2006/relationships/image" Target="../media/image70.png"/><Relationship Id="rId234" Type="http://schemas.openxmlformats.org/officeDocument/2006/relationships/image" Target="../media/image233.png"/><Relationship Id="rId679" Type="http://schemas.openxmlformats.org/officeDocument/2006/relationships/image" Target="../media/image678.png"/><Relationship Id="rId802" Type="http://schemas.openxmlformats.org/officeDocument/2006/relationships/image" Target="../media/image801.png"/><Relationship Id="rId886" Type="http://schemas.openxmlformats.org/officeDocument/2006/relationships/image" Target="../media/image885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441" Type="http://schemas.openxmlformats.org/officeDocument/2006/relationships/image" Target="../media/image440.png"/><Relationship Id="rId539" Type="http://schemas.openxmlformats.org/officeDocument/2006/relationships/image" Target="../media/image538.png"/><Relationship Id="rId746" Type="http://schemas.openxmlformats.org/officeDocument/2006/relationships/image" Target="../media/image745.png"/><Relationship Id="rId1071" Type="http://schemas.openxmlformats.org/officeDocument/2006/relationships/image" Target="../media/image1070.png"/><Relationship Id="rId178" Type="http://schemas.openxmlformats.org/officeDocument/2006/relationships/image" Target="../media/image177.png"/><Relationship Id="rId301" Type="http://schemas.openxmlformats.org/officeDocument/2006/relationships/image" Target="../media/image300.png"/><Relationship Id="rId953" Type="http://schemas.openxmlformats.org/officeDocument/2006/relationships/image" Target="../media/image952.png"/><Relationship Id="rId1029" Type="http://schemas.openxmlformats.org/officeDocument/2006/relationships/image" Target="../media/image1028.png"/><Relationship Id="rId82" Type="http://schemas.openxmlformats.org/officeDocument/2006/relationships/image" Target="../media/image81.png"/><Relationship Id="rId385" Type="http://schemas.openxmlformats.org/officeDocument/2006/relationships/image" Target="../media/image384.png"/><Relationship Id="rId592" Type="http://schemas.openxmlformats.org/officeDocument/2006/relationships/image" Target="../media/image591.png"/><Relationship Id="rId606" Type="http://schemas.openxmlformats.org/officeDocument/2006/relationships/image" Target="../media/image605.png"/><Relationship Id="rId813" Type="http://schemas.openxmlformats.org/officeDocument/2006/relationships/image" Target="../media/image812.png"/><Relationship Id="rId245" Type="http://schemas.openxmlformats.org/officeDocument/2006/relationships/image" Target="../media/image244.png"/><Relationship Id="rId452" Type="http://schemas.openxmlformats.org/officeDocument/2006/relationships/image" Target="../media/image451.png"/><Relationship Id="rId897" Type="http://schemas.openxmlformats.org/officeDocument/2006/relationships/image" Target="../media/image896.png"/><Relationship Id="rId1082" Type="http://schemas.openxmlformats.org/officeDocument/2006/relationships/image" Target="../media/image1081.png"/><Relationship Id="rId105" Type="http://schemas.openxmlformats.org/officeDocument/2006/relationships/image" Target="../media/image104.png"/><Relationship Id="rId312" Type="http://schemas.openxmlformats.org/officeDocument/2006/relationships/image" Target="../media/image311.png"/><Relationship Id="rId757" Type="http://schemas.openxmlformats.org/officeDocument/2006/relationships/image" Target="../media/image756.png"/><Relationship Id="rId964" Type="http://schemas.openxmlformats.org/officeDocument/2006/relationships/image" Target="../media/image963.png"/><Relationship Id="rId93" Type="http://schemas.openxmlformats.org/officeDocument/2006/relationships/image" Target="../media/image92.png"/><Relationship Id="rId189" Type="http://schemas.openxmlformats.org/officeDocument/2006/relationships/image" Target="../media/image188.png"/><Relationship Id="rId396" Type="http://schemas.openxmlformats.org/officeDocument/2006/relationships/image" Target="../media/image395.png"/><Relationship Id="rId617" Type="http://schemas.openxmlformats.org/officeDocument/2006/relationships/image" Target="../media/image616.png"/><Relationship Id="rId824" Type="http://schemas.openxmlformats.org/officeDocument/2006/relationships/image" Target="../media/image823.png"/><Relationship Id="rId256" Type="http://schemas.openxmlformats.org/officeDocument/2006/relationships/image" Target="../media/image255.png"/><Relationship Id="rId463" Type="http://schemas.openxmlformats.org/officeDocument/2006/relationships/image" Target="../media/image462.png"/><Relationship Id="rId670" Type="http://schemas.openxmlformats.org/officeDocument/2006/relationships/image" Target="../media/image669.png"/><Relationship Id="rId1093" Type="http://schemas.openxmlformats.org/officeDocument/2006/relationships/image" Target="../media/image1092.png"/><Relationship Id="rId116" Type="http://schemas.openxmlformats.org/officeDocument/2006/relationships/image" Target="../media/image115.png"/><Relationship Id="rId323" Type="http://schemas.openxmlformats.org/officeDocument/2006/relationships/image" Target="../media/image322.png"/><Relationship Id="rId530" Type="http://schemas.openxmlformats.org/officeDocument/2006/relationships/image" Target="../media/image529.png"/><Relationship Id="rId768" Type="http://schemas.openxmlformats.org/officeDocument/2006/relationships/image" Target="../media/image767.png"/><Relationship Id="rId975" Type="http://schemas.openxmlformats.org/officeDocument/2006/relationships/image" Target="../media/image974.png"/><Relationship Id="rId20" Type="http://schemas.openxmlformats.org/officeDocument/2006/relationships/image" Target="../media/image19.png"/><Relationship Id="rId628" Type="http://schemas.openxmlformats.org/officeDocument/2006/relationships/image" Target="../media/image627.png"/><Relationship Id="rId835" Type="http://schemas.openxmlformats.org/officeDocument/2006/relationships/image" Target="../media/image834.png"/><Relationship Id="rId267" Type="http://schemas.openxmlformats.org/officeDocument/2006/relationships/image" Target="../media/image266.png"/><Relationship Id="rId474" Type="http://schemas.openxmlformats.org/officeDocument/2006/relationships/image" Target="../media/image473.png"/><Relationship Id="rId1020" Type="http://schemas.openxmlformats.org/officeDocument/2006/relationships/image" Target="../media/image1019.png"/><Relationship Id="rId127" Type="http://schemas.openxmlformats.org/officeDocument/2006/relationships/image" Target="../media/image126.png"/><Relationship Id="rId681" Type="http://schemas.openxmlformats.org/officeDocument/2006/relationships/image" Target="../media/image680.png"/><Relationship Id="rId779" Type="http://schemas.openxmlformats.org/officeDocument/2006/relationships/image" Target="../media/image778.png"/><Relationship Id="rId902" Type="http://schemas.openxmlformats.org/officeDocument/2006/relationships/image" Target="../media/image901.png"/><Relationship Id="rId986" Type="http://schemas.openxmlformats.org/officeDocument/2006/relationships/image" Target="../media/image985.png"/><Relationship Id="rId31" Type="http://schemas.openxmlformats.org/officeDocument/2006/relationships/image" Target="../media/image30.png"/><Relationship Id="rId334" Type="http://schemas.openxmlformats.org/officeDocument/2006/relationships/image" Target="../media/image333.png"/><Relationship Id="rId541" Type="http://schemas.openxmlformats.org/officeDocument/2006/relationships/image" Target="../media/image540.png"/><Relationship Id="rId639" Type="http://schemas.openxmlformats.org/officeDocument/2006/relationships/image" Target="../media/image638.png"/><Relationship Id="rId180" Type="http://schemas.openxmlformats.org/officeDocument/2006/relationships/image" Target="../media/image179.png"/><Relationship Id="rId278" Type="http://schemas.openxmlformats.org/officeDocument/2006/relationships/image" Target="../media/image277.png"/><Relationship Id="rId401" Type="http://schemas.openxmlformats.org/officeDocument/2006/relationships/image" Target="../media/image400.png"/><Relationship Id="rId846" Type="http://schemas.openxmlformats.org/officeDocument/2006/relationships/image" Target="../media/image845.png"/><Relationship Id="rId1031" Type="http://schemas.openxmlformats.org/officeDocument/2006/relationships/image" Target="../media/image1030.png"/><Relationship Id="rId485" Type="http://schemas.openxmlformats.org/officeDocument/2006/relationships/image" Target="../media/image484.png"/><Relationship Id="rId692" Type="http://schemas.openxmlformats.org/officeDocument/2006/relationships/image" Target="../media/image691.png"/><Relationship Id="rId706" Type="http://schemas.openxmlformats.org/officeDocument/2006/relationships/image" Target="../media/image705.png"/><Relationship Id="rId913" Type="http://schemas.openxmlformats.org/officeDocument/2006/relationships/image" Target="../media/image912.png"/><Relationship Id="rId42" Type="http://schemas.openxmlformats.org/officeDocument/2006/relationships/image" Target="../media/image41.png"/><Relationship Id="rId138" Type="http://schemas.openxmlformats.org/officeDocument/2006/relationships/image" Target="../media/image137.png"/><Relationship Id="rId345" Type="http://schemas.openxmlformats.org/officeDocument/2006/relationships/image" Target="../media/image344.png"/><Relationship Id="rId552" Type="http://schemas.openxmlformats.org/officeDocument/2006/relationships/image" Target="../media/image551.png"/><Relationship Id="rId997" Type="http://schemas.openxmlformats.org/officeDocument/2006/relationships/image" Target="../media/image996.png"/><Relationship Id="rId191" Type="http://schemas.openxmlformats.org/officeDocument/2006/relationships/image" Target="../media/image190.png"/><Relationship Id="rId205" Type="http://schemas.openxmlformats.org/officeDocument/2006/relationships/image" Target="../media/image204.png"/><Relationship Id="rId412" Type="http://schemas.openxmlformats.org/officeDocument/2006/relationships/image" Target="../media/image411.png"/><Relationship Id="rId857" Type="http://schemas.openxmlformats.org/officeDocument/2006/relationships/image" Target="../media/image856.png"/><Relationship Id="rId1042" Type="http://schemas.openxmlformats.org/officeDocument/2006/relationships/image" Target="../media/image1041.png"/><Relationship Id="rId289" Type="http://schemas.openxmlformats.org/officeDocument/2006/relationships/image" Target="../media/image288.png"/><Relationship Id="rId496" Type="http://schemas.openxmlformats.org/officeDocument/2006/relationships/image" Target="../media/image495.png"/><Relationship Id="rId717" Type="http://schemas.openxmlformats.org/officeDocument/2006/relationships/image" Target="../media/image716.png"/><Relationship Id="rId924" Type="http://schemas.openxmlformats.org/officeDocument/2006/relationships/image" Target="../media/image923.png"/><Relationship Id="rId53" Type="http://schemas.openxmlformats.org/officeDocument/2006/relationships/image" Target="../media/image52.png"/><Relationship Id="rId149" Type="http://schemas.openxmlformats.org/officeDocument/2006/relationships/image" Target="../media/image148.png"/><Relationship Id="rId356" Type="http://schemas.openxmlformats.org/officeDocument/2006/relationships/image" Target="../media/image355.png"/><Relationship Id="rId563" Type="http://schemas.openxmlformats.org/officeDocument/2006/relationships/image" Target="../media/image562.png"/><Relationship Id="rId770" Type="http://schemas.openxmlformats.org/officeDocument/2006/relationships/image" Target="../media/image769.png"/><Relationship Id="rId216" Type="http://schemas.openxmlformats.org/officeDocument/2006/relationships/image" Target="../media/image215.png"/><Relationship Id="rId423" Type="http://schemas.openxmlformats.org/officeDocument/2006/relationships/image" Target="../media/image422.png"/><Relationship Id="rId868" Type="http://schemas.openxmlformats.org/officeDocument/2006/relationships/image" Target="../media/image867.png"/><Relationship Id="rId1053" Type="http://schemas.openxmlformats.org/officeDocument/2006/relationships/image" Target="../media/image1052.png"/><Relationship Id="rId630" Type="http://schemas.openxmlformats.org/officeDocument/2006/relationships/image" Target="../media/image629.png"/><Relationship Id="rId728" Type="http://schemas.openxmlformats.org/officeDocument/2006/relationships/image" Target="../media/image727.png"/><Relationship Id="rId935" Type="http://schemas.openxmlformats.org/officeDocument/2006/relationships/image" Target="../media/image934.png"/><Relationship Id="rId64" Type="http://schemas.openxmlformats.org/officeDocument/2006/relationships/image" Target="../media/image63.png"/><Relationship Id="rId367" Type="http://schemas.openxmlformats.org/officeDocument/2006/relationships/image" Target="../media/image366.png"/><Relationship Id="rId574" Type="http://schemas.openxmlformats.org/officeDocument/2006/relationships/image" Target="../media/image573.png"/><Relationship Id="rId227" Type="http://schemas.openxmlformats.org/officeDocument/2006/relationships/image" Target="../media/image226.png"/><Relationship Id="rId781" Type="http://schemas.openxmlformats.org/officeDocument/2006/relationships/image" Target="../media/image780.png"/><Relationship Id="rId879" Type="http://schemas.openxmlformats.org/officeDocument/2006/relationships/image" Target="../media/image878.png"/><Relationship Id="rId434" Type="http://schemas.openxmlformats.org/officeDocument/2006/relationships/image" Target="../media/image433.png"/><Relationship Id="rId641" Type="http://schemas.openxmlformats.org/officeDocument/2006/relationships/image" Target="../media/image640.png"/><Relationship Id="rId739" Type="http://schemas.openxmlformats.org/officeDocument/2006/relationships/image" Target="../media/image738.png"/><Relationship Id="rId1064" Type="http://schemas.openxmlformats.org/officeDocument/2006/relationships/image" Target="../media/image1063.png"/><Relationship Id="rId280" Type="http://schemas.openxmlformats.org/officeDocument/2006/relationships/image" Target="../media/image279.png"/><Relationship Id="rId501" Type="http://schemas.openxmlformats.org/officeDocument/2006/relationships/image" Target="../media/image500.png"/><Relationship Id="rId946" Type="http://schemas.openxmlformats.org/officeDocument/2006/relationships/image" Target="../media/image945.png"/><Relationship Id="rId75" Type="http://schemas.openxmlformats.org/officeDocument/2006/relationships/image" Target="../media/image74.png"/><Relationship Id="rId140" Type="http://schemas.openxmlformats.org/officeDocument/2006/relationships/image" Target="../media/image139.png"/><Relationship Id="rId378" Type="http://schemas.openxmlformats.org/officeDocument/2006/relationships/image" Target="../media/image377.png"/><Relationship Id="rId585" Type="http://schemas.openxmlformats.org/officeDocument/2006/relationships/image" Target="../media/image584.png"/><Relationship Id="rId792" Type="http://schemas.openxmlformats.org/officeDocument/2006/relationships/image" Target="../media/image791.png"/><Relationship Id="rId806" Type="http://schemas.openxmlformats.org/officeDocument/2006/relationships/image" Target="../media/image805.png"/><Relationship Id="rId6" Type="http://schemas.openxmlformats.org/officeDocument/2006/relationships/image" Target="../media/image5.png"/><Relationship Id="rId238" Type="http://schemas.openxmlformats.org/officeDocument/2006/relationships/image" Target="../media/image237.png"/><Relationship Id="rId445" Type="http://schemas.openxmlformats.org/officeDocument/2006/relationships/image" Target="../media/image444.png"/><Relationship Id="rId652" Type="http://schemas.openxmlformats.org/officeDocument/2006/relationships/image" Target="../media/image651.png"/><Relationship Id="rId1075" Type="http://schemas.openxmlformats.org/officeDocument/2006/relationships/image" Target="../media/image1074.png"/><Relationship Id="rId291" Type="http://schemas.openxmlformats.org/officeDocument/2006/relationships/image" Target="../media/image290.png"/><Relationship Id="rId305" Type="http://schemas.openxmlformats.org/officeDocument/2006/relationships/image" Target="../media/image304.png"/><Relationship Id="rId512" Type="http://schemas.openxmlformats.org/officeDocument/2006/relationships/image" Target="../media/image511.png"/><Relationship Id="rId957" Type="http://schemas.openxmlformats.org/officeDocument/2006/relationships/image" Target="../media/image956.png"/><Relationship Id="rId86" Type="http://schemas.openxmlformats.org/officeDocument/2006/relationships/image" Target="../media/image85.png"/><Relationship Id="rId151" Type="http://schemas.openxmlformats.org/officeDocument/2006/relationships/image" Target="../media/image150.png"/><Relationship Id="rId389" Type="http://schemas.openxmlformats.org/officeDocument/2006/relationships/image" Target="../media/image388.png"/><Relationship Id="rId596" Type="http://schemas.openxmlformats.org/officeDocument/2006/relationships/image" Target="../media/image595.png"/><Relationship Id="rId817" Type="http://schemas.openxmlformats.org/officeDocument/2006/relationships/image" Target="../media/image816.png"/><Relationship Id="rId1002" Type="http://schemas.openxmlformats.org/officeDocument/2006/relationships/image" Target="../media/image1001.png"/><Relationship Id="rId249" Type="http://schemas.openxmlformats.org/officeDocument/2006/relationships/image" Target="../media/image248.png"/><Relationship Id="rId456" Type="http://schemas.openxmlformats.org/officeDocument/2006/relationships/image" Target="../media/image455.png"/><Relationship Id="rId663" Type="http://schemas.openxmlformats.org/officeDocument/2006/relationships/image" Target="../media/image662.png"/><Relationship Id="rId870" Type="http://schemas.openxmlformats.org/officeDocument/2006/relationships/image" Target="../media/image869.png"/><Relationship Id="rId1086" Type="http://schemas.openxmlformats.org/officeDocument/2006/relationships/image" Target="../media/image1085.png"/><Relationship Id="rId13" Type="http://schemas.openxmlformats.org/officeDocument/2006/relationships/image" Target="../media/image12.png"/><Relationship Id="rId109" Type="http://schemas.openxmlformats.org/officeDocument/2006/relationships/image" Target="../media/image108.png"/><Relationship Id="rId316" Type="http://schemas.openxmlformats.org/officeDocument/2006/relationships/image" Target="../media/image315.png"/><Relationship Id="rId523" Type="http://schemas.openxmlformats.org/officeDocument/2006/relationships/image" Target="../media/image522.png"/><Relationship Id="rId968" Type="http://schemas.openxmlformats.org/officeDocument/2006/relationships/image" Target="../media/image967.png"/><Relationship Id="rId97" Type="http://schemas.openxmlformats.org/officeDocument/2006/relationships/image" Target="../media/image96.png"/><Relationship Id="rId730" Type="http://schemas.openxmlformats.org/officeDocument/2006/relationships/image" Target="../media/image729.png"/><Relationship Id="rId828" Type="http://schemas.openxmlformats.org/officeDocument/2006/relationships/image" Target="../media/image827.png"/><Relationship Id="rId1013" Type="http://schemas.openxmlformats.org/officeDocument/2006/relationships/image" Target="../media/image1012.png"/><Relationship Id="rId162" Type="http://schemas.openxmlformats.org/officeDocument/2006/relationships/image" Target="../media/image161.png"/><Relationship Id="rId467" Type="http://schemas.openxmlformats.org/officeDocument/2006/relationships/image" Target="../media/image466.png"/><Relationship Id="rId1097" Type="http://schemas.openxmlformats.org/officeDocument/2006/relationships/image" Target="../media/image1096.png"/><Relationship Id="rId674" Type="http://schemas.openxmlformats.org/officeDocument/2006/relationships/image" Target="../media/image673.png"/><Relationship Id="rId881" Type="http://schemas.openxmlformats.org/officeDocument/2006/relationships/image" Target="../media/image880.png"/><Relationship Id="rId979" Type="http://schemas.openxmlformats.org/officeDocument/2006/relationships/image" Target="../media/image978.png"/><Relationship Id="rId24" Type="http://schemas.openxmlformats.org/officeDocument/2006/relationships/image" Target="../media/image23.png"/><Relationship Id="rId327" Type="http://schemas.openxmlformats.org/officeDocument/2006/relationships/image" Target="../media/image326.png"/><Relationship Id="rId534" Type="http://schemas.openxmlformats.org/officeDocument/2006/relationships/image" Target="../media/image533.png"/><Relationship Id="rId741" Type="http://schemas.openxmlformats.org/officeDocument/2006/relationships/image" Target="../media/image740.png"/><Relationship Id="rId839" Type="http://schemas.openxmlformats.org/officeDocument/2006/relationships/image" Target="../media/image838.png"/><Relationship Id="rId173" Type="http://schemas.openxmlformats.org/officeDocument/2006/relationships/image" Target="../media/image172.png"/><Relationship Id="rId380" Type="http://schemas.openxmlformats.org/officeDocument/2006/relationships/image" Target="../media/image379.png"/><Relationship Id="rId601" Type="http://schemas.openxmlformats.org/officeDocument/2006/relationships/image" Target="../media/image600.png"/><Relationship Id="rId1024" Type="http://schemas.openxmlformats.org/officeDocument/2006/relationships/image" Target="../media/image1023.png"/><Relationship Id="rId240" Type="http://schemas.openxmlformats.org/officeDocument/2006/relationships/image" Target="../media/image239.png"/><Relationship Id="rId478" Type="http://schemas.openxmlformats.org/officeDocument/2006/relationships/image" Target="../media/image477.png"/><Relationship Id="rId685" Type="http://schemas.openxmlformats.org/officeDocument/2006/relationships/image" Target="../media/image684.png"/><Relationship Id="rId892" Type="http://schemas.openxmlformats.org/officeDocument/2006/relationships/image" Target="../media/image891.png"/><Relationship Id="rId906" Type="http://schemas.openxmlformats.org/officeDocument/2006/relationships/image" Target="../media/image905.png"/><Relationship Id="rId35" Type="http://schemas.openxmlformats.org/officeDocument/2006/relationships/image" Target="../media/image34.png"/><Relationship Id="rId100" Type="http://schemas.openxmlformats.org/officeDocument/2006/relationships/image" Target="../media/image99.png"/><Relationship Id="rId338" Type="http://schemas.openxmlformats.org/officeDocument/2006/relationships/image" Target="../media/image337.png"/><Relationship Id="rId545" Type="http://schemas.openxmlformats.org/officeDocument/2006/relationships/image" Target="../media/image544.png"/><Relationship Id="rId752" Type="http://schemas.openxmlformats.org/officeDocument/2006/relationships/image" Target="../media/image751.png"/><Relationship Id="rId184" Type="http://schemas.openxmlformats.org/officeDocument/2006/relationships/image" Target="../media/image183.png"/><Relationship Id="rId391" Type="http://schemas.openxmlformats.org/officeDocument/2006/relationships/image" Target="../media/image390.png"/><Relationship Id="rId405" Type="http://schemas.openxmlformats.org/officeDocument/2006/relationships/image" Target="../media/image404.png"/><Relationship Id="rId612" Type="http://schemas.openxmlformats.org/officeDocument/2006/relationships/image" Target="../media/image611.png"/><Relationship Id="rId1035" Type="http://schemas.openxmlformats.org/officeDocument/2006/relationships/image" Target="../media/image1034.png"/><Relationship Id="rId251" Type="http://schemas.openxmlformats.org/officeDocument/2006/relationships/image" Target="../media/image250.png"/><Relationship Id="rId489" Type="http://schemas.openxmlformats.org/officeDocument/2006/relationships/image" Target="../media/image488.png"/><Relationship Id="rId696" Type="http://schemas.openxmlformats.org/officeDocument/2006/relationships/image" Target="../media/image695.png"/><Relationship Id="rId917" Type="http://schemas.openxmlformats.org/officeDocument/2006/relationships/image" Target="../media/image916.png"/><Relationship Id="rId1102" Type="http://schemas.openxmlformats.org/officeDocument/2006/relationships/image" Target="../media/image1101.png"/><Relationship Id="rId46" Type="http://schemas.openxmlformats.org/officeDocument/2006/relationships/image" Target="../media/image45.png"/><Relationship Id="rId349" Type="http://schemas.openxmlformats.org/officeDocument/2006/relationships/image" Target="../media/image348.png"/><Relationship Id="rId556" Type="http://schemas.openxmlformats.org/officeDocument/2006/relationships/image" Target="../media/image555.png"/><Relationship Id="rId763" Type="http://schemas.openxmlformats.org/officeDocument/2006/relationships/image" Target="../media/image762.png"/><Relationship Id="rId111" Type="http://schemas.openxmlformats.org/officeDocument/2006/relationships/image" Target="../media/image110.png"/><Relationship Id="rId195" Type="http://schemas.openxmlformats.org/officeDocument/2006/relationships/image" Target="../media/image194.png"/><Relationship Id="rId209" Type="http://schemas.openxmlformats.org/officeDocument/2006/relationships/image" Target="../media/image208.png"/><Relationship Id="rId416" Type="http://schemas.openxmlformats.org/officeDocument/2006/relationships/image" Target="../media/image415.png"/><Relationship Id="rId970" Type="http://schemas.openxmlformats.org/officeDocument/2006/relationships/image" Target="../media/image969.png"/><Relationship Id="rId1046" Type="http://schemas.openxmlformats.org/officeDocument/2006/relationships/image" Target="../media/image1045.png"/><Relationship Id="rId623" Type="http://schemas.openxmlformats.org/officeDocument/2006/relationships/image" Target="../media/image622.png"/><Relationship Id="rId830" Type="http://schemas.openxmlformats.org/officeDocument/2006/relationships/image" Target="../media/image829.png"/><Relationship Id="rId928" Type="http://schemas.openxmlformats.org/officeDocument/2006/relationships/image" Target="../media/image927.png"/><Relationship Id="rId57" Type="http://schemas.openxmlformats.org/officeDocument/2006/relationships/image" Target="../media/image56.png"/><Relationship Id="rId262" Type="http://schemas.openxmlformats.org/officeDocument/2006/relationships/image" Target="../media/image261.png"/><Relationship Id="rId567" Type="http://schemas.openxmlformats.org/officeDocument/2006/relationships/image" Target="../media/image566.png"/><Relationship Id="rId122" Type="http://schemas.openxmlformats.org/officeDocument/2006/relationships/image" Target="../media/image121.png"/><Relationship Id="rId774" Type="http://schemas.openxmlformats.org/officeDocument/2006/relationships/image" Target="../media/image773.png"/><Relationship Id="rId981" Type="http://schemas.openxmlformats.org/officeDocument/2006/relationships/image" Target="../media/image980.png"/><Relationship Id="rId1057" Type="http://schemas.openxmlformats.org/officeDocument/2006/relationships/image" Target="../media/image1056.png"/><Relationship Id="rId427" Type="http://schemas.openxmlformats.org/officeDocument/2006/relationships/image" Target="../media/image426.png"/><Relationship Id="rId634" Type="http://schemas.openxmlformats.org/officeDocument/2006/relationships/image" Target="../media/image633.png"/><Relationship Id="rId841" Type="http://schemas.openxmlformats.org/officeDocument/2006/relationships/image" Target="../media/image840.png"/><Relationship Id="rId273" Type="http://schemas.openxmlformats.org/officeDocument/2006/relationships/image" Target="../media/image272.png"/><Relationship Id="rId480" Type="http://schemas.openxmlformats.org/officeDocument/2006/relationships/image" Target="../media/image479.png"/><Relationship Id="rId701" Type="http://schemas.openxmlformats.org/officeDocument/2006/relationships/image" Target="../media/image700.png"/><Relationship Id="rId939" Type="http://schemas.openxmlformats.org/officeDocument/2006/relationships/image" Target="../media/image938.png"/><Relationship Id="rId68" Type="http://schemas.openxmlformats.org/officeDocument/2006/relationships/image" Target="../media/image67.png"/><Relationship Id="rId133" Type="http://schemas.openxmlformats.org/officeDocument/2006/relationships/image" Target="../media/image132.png"/><Relationship Id="rId340" Type="http://schemas.openxmlformats.org/officeDocument/2006/relationships/image" Target="../media/image339.png"/><Relationship Id="rId578" Type="http://schemas.openxmlformats.org/officeDocument/2006/relationships/image" Target="../media/image577.png"/><Relationship Id="rId785" Type="http://schemas.openxmlformats.org/officeDocument/2006/relationships/image" Target="../media/image784.png"/><Relationship Id="rId992" Type="http://schemas.openxmlformats.org/officeDocument/2006/relationships/image" Target="../media/image991.png"/><Relationship Id="rId200" Type="http://schemas.openxmlformats.org/officeDocument/2006/relationships/image" Target="../media/image199.png"/><Relationship Id="rId438" Type="http://schemas.openxmlformats.org/officeDocument/2006/relationships/image" Target="../media/image437.png"/><Relationship Id="rId645" Type="http://schemas.openxmlformats.org/officeDocument/2006/relationships/image" Target="../media/image644.png"/><Relationship Id="rId852" Type="http://schemas.openxmlformats.org/officeDocument/2006/relationships/image" Target="../media/image851.png"/><Relationship Id="rId1068" Type="http://schemas.openxmlformats.org/officeDocument/2006/relationships/image" Target="../media/image1067.png"/><Relationship Id="rId284" Type="http://schemas.openxmlformats.org/officeDocument/2006/relationships/image" Target="../media/image283.png"/><Relationship Id="rId491" Type="http://schemas.openxmlformats.org/officeDocument/2006/relationships/image" Target="../media/image490.png"/><Relationship Id="rId505" Type="http://schemas.openxmlformats.org/officeDocument/2006/relationships/image" Target="../media/image504.png"/><Relationship Id="rId712" Type="http://schemas.openxmlformats.org/officeDocument/2006/relationships/image" Target="../media/image711.png"/><Relationship Id="rId79" Type="http://schemas.openxmlformats.org/officeDocument/2006/relationships/image" Target="../media/image78.png"/><Relationship Id="rId144" Type="http://schemas.openxmlformats.org/officeDocument/2006/relationships/image" Target="../media/image143.png"/><Relationship Id="rId589" Type="http://schemas.openxmlformats.org/officeDocument/2006/relationships/image" Target="../media/image588.png"/><Relationship Id="rId796" Type="http://schemas.openxmlformats.org/officeDocument/2006/relationships/image" Target="../media/image795.png"/><Relationship Id="rId351" Type="http://schemas.openxmlformats.org/officeDocument/2006/relationships/image" Target="../media/image350.png"/><Relationship Id="rId449" Type="http://schemas.openxmlformats.org/officeDocument/2006/relationships/image" Target="../media/image448.png"/><Relationship Id="rId656" Type="http://schemas.openxmlformats.org/officeDocument/2006/relationships/image" Target="../media/image655.png"/><Relationship Id="rId863" Type="http://schemas.openxmlformats.org/officeDocument/2006/relationships/image" Target="../media/image862.png"/><Relationship Id="rId1079" Type="http://schemas.openxmlformats.org/officeDocument/2006/relationships/image" Target="../media/image1078.png"/><Relationship Id="rId211" Type="http://schemas.openxmlformats.org/officeDocument/2006/relationships/image" Target="../media/image210.png"/><Relationship Id="rId295" Type="http://schemas.openxmlformats.org/officeDocument/2006/relationships/image" Target="../media/image294.png"/><Relationship Id="rId309" Type="http://schemas.openxmlformats.org/officeDocument/2006/relationships/image" Target="../media/image308.png"/><Relationship Id="rId516" Type="http://schemas.openxmlformats.org/officeDocument/2006/relationships/image" Target="../media/image515.png"/><Relationship Id="rId723" Type="http://schemas.openxmlformats.org/officeDocument/2006/relationships/image" Target="../media/image722.png"/><Relationship Id="rId930" Type="http://schemas.openxmlformats.org/officeDocument/2006/relationships/image" Target="../media/image929.png"/><Relationship Id="rId1006" Type="http://schemas.openxmlformats.org/officeDocument/2006/relationships/image" Target="../media/image1005.png"/><Relationship Id="rId155" Type="http://schemas.openxmlformats.org/officeDocument/2006/relationships/image" Target="../media/image154.png"/><Relationship Id="rId362" Type="http://schemas.openxmlformats.org/officeDocument/2006/relationships/image" Target="../media/image361.png"/><Relationship Id="rId222" Type="http://schemas.openxmlformats.org/officeDocument/2006/relationships/image" Target="../media/image221.png"/><Relationship Id="rId667" Type="http://schemas.openxmlformats.org/officeDocument/2006/relationships/image" Target="../media/image666.png"/><Relationship Id="rId874" Type="http://schemas.openxmlformats.org/officeDocument/2006/relationships/image" Target="../media/image873.png"/><Relationship Id="rId17" Type="http://schemas.openxmlformats.org/officeDocument/2006/relationships/image" Target="../media/image16.png"/><Relationship Id="rId527" Type="http://schemas.openxmlformats.org/officeDocument/2006/relationships/image" Target="../media/image526.png"/><Relationship Id="rId734" Type="http://schemas.openxmlformats.org/officeDocument/2006/relationships/image" Target="../media/image733.png"/><Relationship Id="rId941" Type="http://schemas.openxmlformats.org/officeDocument/2006/relationships/image" Target="../media/image940.png"/><Relationship Id="rId70" Type="http://schemas.openxmlformats.org/officeDocument/2006/relationships/image" Target="../media/image69.png"/><Relationship Id="rId166" Type="http://schemas.openxmlformats.org/officeDocument/2006/relationships/image" Target="../media/image165.png"/><Relationship Id="rId373" Type="http://schemas.openxmlformats.org/officeDocument/2006/relationships/image" Target="../media/image372.png"/><Relationship Id="rId580" Type="http://schemas.openxmlformats.org/officeDocument/2006/relationships/image" Target="../media/image579.png"/><Relationship Id="rId801" Type="http://schemas.openxmlformats.org/officeDocument/2006/relationships/image" Target="../media/image800.png"/><Relationship Id="rId1017" Type="http://schemas.openxmlformats.org/officeDocument/2006/relationships/image" Target="../media/image1016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32.png"/><Relationship Id="rId440" Type="http://schemas.openxmlformats.org/officeDocument/2006/relationships/image" Target="../media/image439.png"/><Relationship Id="rId678" Type="http://schemas.openxmlformats.org/officeDocument/2006/relationships/image" Target="../media/image677.png"/><Relationship Id="rId885" Type="http://schemas.openxmlformats.org/officeDocument/2006/relationships/image" Target="../media/image884.png"/><Relationship Id="rId1070" Type="http://schemas.openxmlformats.org/officeDocument/2006/relationships/image" Target="../media/image1069.png"/><Relationship Id="rId28" Type="http://schemas.openxmlformats.org/officeDocument/2006/relationships/image" Target="../media/image27.png"/><Relationship Id="rId300" Type="http://schemas.openxmlformats.org/officeDocument/2006/relationships/image" Target="../media/image299.png"/><Relationship Id="rId538" Type="http://schemas.openxmlformats.org/officeDocument/2006/relationships/image" Target="../media/image537.png"/><Relationship Id="rId745" Type="http://schemas.openxmlformats.org/officeDocument/2006/relationships/image" Target="../media/image744.png"/><Relationship Id="rId952" Type="http://schemas.openxmlformats.org/officeDocument/2006/relationships/image" Target="../media/image951.png"/><Relationship Id="rId81" Type="http://schemas.openxmlformats.org/officeDocument/2006/relationships/image" Target="../media/image80.png"/><Relationship Id="rId177" Type="http://schemas.openxmlformats.org/officeDocument/2006/relationships/image" Target="../media/image176.png"/><Relationship Id="rId384" Type="http://schemas.openxmlformats.org/officeDocument/2006/relationships/image" Target="../media/image383.png"/><Relationship Id="rId591" Type="http://schemas.openxmlformats.org/officeDocument/2006/relationships/image" Target="../media/image590.png"/><Relationship Id="rId605" Type="http://schemas.openxmlformats.org/officeDocument/2006/relationships/image" Target="../media/image604.png"/><Relationship Id="rId812" Type="http://schemas.openxmlformats.org/officeDocument/2006/relationships/image" Target="../media/image811.png"/><Relationship Id="rId1028" Type="http://schemas.openxmlformats.org/officeDocument/2006/relationships/image" Target="../media/image1027.png"/><Relationship Id="rId244" Type="http://schemas.openxmlformats.org/officeDocument/2006/relationships/image" Target="../media/image243.png"/><Relationship Id="rId689" Type="http://schemas.openxmlformats.org/officeDocument/2006/relationships/image" Target="../media/image688.png"/><Relationship Id="rId896" Type="http://schemas.openxmlformats.org/officeDocument/2006/relationships/image" Target="../media/image895.png"/><Relationship Id="rId1081" Type="http://schemas.openxmlformats.org/officeDocument/2006/relationships/image" Target="../media/image1080.png"/><Relationship Id="rId39" Type="http://schemas.openxmlformats.org/officeDocument/2006/relationships/image" Target="../media/image38.png"/><Relationship Id="rId451" Type="http://schemas.openxmlformats.org/officeDocument/2006/relationships/image" Target="../media/image450.png"/><Relationship Id="rId549" Type="http://schemas.openxmlformats.org/officeDocument/2006/relationships/image" Target="../media/image548.png"/><Relationship Id="rId756" Type="http://schemas.openxmlformats.org/officeDocument/2006/relationships/image" Target="../media/image755.png"/><Relationship Id="rId104" Type="http://schemas.openxmlformats.org/officeDocument/2006/relationships/image" Target="../media/image103.png"/><Relationship Id="rId188" Type="http://schemas.openxmlformats.org/officeDocument/2006/relationships/image" Target="../media/image187.png"/><Relationship Id="rId311" Type="http://schemas.openxmlformats.org/officeDocument/2006/relationships/image" Target="../media/image310.png"/><Relationship Id="rId395" Type="http://schemas.openxmlformats.org/officeDocument/2006/relationships/image" Target="../media/image394.png"/><Relationship Id="rId409" Type="http://schemas.openxmlformats.org/officeDocument/2006/relationships/image" Target="../media/image408.png"/><Relationship Id="rId963" Type="http://schemas.openxmlformats.org/officeDocument/2006/relationships/image" Target="../media/image962.png"/><Relationship Id="rId1039" Type="http://schemas.openxmlformats.org/officeDocument/2006/relationships/image" Target="../media/image1038.png"/><Relationship Id="rId92" Type="http://schemas.openxmlformats.org/officeDocument/2006/relationships/image" Target="../media/image91.png"/><Relationship Id="rId616" Type="http://schemas.openxmlformats.org/officeDocument/2006/relationships/image" Target="../media/image615.png"/><Relationship Id="rId823" Type="http://schemas.openxmlformats.org/officeDocument/2006/relationships/image" Target="../media/image822.png"/><Relationship Id="rId255" Type="http://schemas.openxmlformats.org/officeDocument/2006/relationships/image" Target="../media/image254.png"/><Relationship Id="rId462" Type="http://schemas.openxmlformats.org/officeDocument/2006/relationships/image" Target="../media/image461.png"/><Relationship Id="rId1092" Type="http://schemas.openxmlformats.org/officeDocument/2006/relationships/image" Target="../media/image1091.png"/><Relationship Id="rId115" Type="http://schemas.openxmlformats.org/officeDocument/2006/relationships/image" Target="../media/image114.png"/><Relationship Id="rId322" Type="http://schemas.openxmlformats.org/officeDocument/2006/relationships/image" Target="../media/image321.png"/><Relationship Id="rId767" Type="http://schemas.openxmlformats.org/officeDocument/2006/relationships/image" Target="../media/image766.png"/><Relationship Id="rId974" Type="http://schemas.openxmlformats.org/officeDocument/2006/relationships/image" Target="../media/image973.png"/><Relationship Id="rId199" Type="http://schemas.openxmlformats.org/officeDocument/2006/relationships/image" Target="../media/image198.png"/><Relationship Id="rId627" Type="http://schemas.openxmlformats.org/officeDocument/2006/relationships/image" Target="../media/image626.png"/><Relationship Id="rId834" Type="http://schemas.openxmlformats.org/officeDocument/2006/relationships/image" Target="../media/image833.png"/><Relationship Id="rId266" Type="http://schemas.openxmlformats.org/officeDocument/2006/relationships/image" Target="../media/image265.png"/><Relationship Id="rId473" Type="http://schemas.openxmlformats.org/officeDocument/2006/relationships/image" Target="../media/image472.png"/><Relationship Id="rId680" Type="http://schemas.openxmlformats.org/officeDocument/2006/relationships/image" Target="../media/image679.png"/><Relationship Id="rId901" Type="http://schemas.openxmlformats.org/officeDocument/2006/relationships/image" Target="../media/image900.png"/><Relationship Id="rId30" Type="http://schemas.openxmlformats.org/officeDocument/2006/relationships/image" Target="../media/image29.png"/><Relationship Id="rId126" Type="http://schemas.openxmlformats.org/officeDocument/2006/relationships/image" Target="../media/image125.png"/><Relationship Id="rId333" Type="http://schemas.openxmlformats.org/officeDocument/2006/relationships/image" Target="../media/image332.png"/><Relationship Id="rId540" Type="http://schemas.openxmlformats.org/officeDocument/2006/relationships/image" Target="../media/image539.png"/><Relationship Id="rId778" Type="http://schemas.openxmlformats.org/officeDocument/2006/relationships/image" Target="../media/image777.png"/><Relationship Id="rId985" Type="http://schemas.openxmlformats.org/officeDocument/2006/relationships/image" Target="../media/image984.png"/><Relationship Id="rId638" Type="http://schemas.openxmlformats.org/officeDocument/2006/relationships/image" Target="../media/image637.png"/><Relationship Id="rId845" Type="http://schemas.openxmlformats.org/officeDocument/2006/relationships/image" Target="../media/image844.png"/><Relationship Id="rId1030" Type="http://schemas.openxmlformats.org/officeDocument/2006/relationships/image" Target="../media/image1029.png"/><Relationship Id="rId277" Type="http://schemas.openxmlformats.org/officeDocument/2006/relationships/image" Target="../media/image276.png"/><Relationship Id="rId400" Type="http://schemas.openxmlformats.org/officeDocument/2006/relationships/image" Target="../media/image399.png"/><Relationship Id="rId484" Type="http://schemas.openxmlformats.org/officeDocument/2006/relationships/image" Target="../media/image483.png"/><Relationship Id="rId705" Type="http://schemas.openxmlformats.org/officeDocument/2006/relationships/image" Target="../media/image704.png"/><Relationship Id="rId137" Type="http://schemas.openxmlformats.org/officeDocument/2006/relationships/image" Target="../media/image136.png"/><Relationship Id="rId344" Type="http://schemas.openxmlformats.org/officeDocument/2006/relationships/image" Target="../media/image343.png"/><Relationship Id="rId691" Type="http://schemas.openxmlformats.org/officeDocument/2006/relationships/image" Target="../media/image690.png"/><Relationship Id="rId789" Type="http://schemas.openxmlformats.org/officeDocument/2006/relationships/image" Target="../media/image788.png"/><Relationship Id="rId912" Type="http://schemas.openxmlformats.org/officeDocument/2006/relationships/image" Target="../media/image911.png"/><Relationship Id="rId996" Type="http://schemas.openxmlformats.org/officeDocument/2006/relationships/image" Target="../media/image995.png"/><Relationship Id="rId41" Type="http://schemas.openxmlformats.org/officeDocument/2006/relationships/image" Target="../media/image40.png"/><Relationship Id="rId551" Type="http://schemas.openxmlformats.org/officeDocument/2006/relationships/image" Target="../media/image550.png"/><Relationship Id="rId649" Type="http://schemas.openxmlformats.org/officeDocument/2006/relationships/image" Target="../media/image648.png"/><Relationship Id="rId856" Type="http://schemas.openxmlformats.org/officeDocument/2006/relationships/image" Target="../media/image855.png"/><Relationship Id="rId190" Type="http://schemas.openxmlformats.org/officeDocument/2006/relationships/image" Target="../media/image189.png"/><Relationship Id="rId204" Type="http://schemas.openxmlformats.org/officeDocument/2006/relationships/image" Target="../media/image203.png"/><Relationship Id="rId288" Type="http://schemas.openxmlformats.org/officeDocument/2006/relationships/image" Target="../media/image287.png"/><Relationship Id="rId411" Type="http://schemas.openxmlformats.org/officeDocument/2006/relationships/image" Target="../media/image410.png"/><Relationship Id="rId509" Type="http://schemas.openxmlformats.org/officeDocument/2006/relationships/image" Target="../media/image508.png"/><Relationship Id="rId1041" Type="http://schemas.openxmlformats.org/officeDocument/2006/relationships/image" Target="../media/image1040.png"/><Relationship Id="rId495" Type="http://schemas.openxmlformats.org/officeDocument/2006/relationships/image" Target="../media/image494.png"/><Relationship Id="rId716" Type="http://schemas.openxmlformats.org/officeDocument/2006/relationships/image" Target="../media/image715.png"/><Relationship Id="rId923" Type="http://schemas.openxmlformats.org/officeDocument/2006/relationships/image" Target="../media/image922.png"/><Relationship Id="rId52" Type="http://schemas.openxmlformats.org/officeDocument/2006/relationships/image" Target="../media/image51.png"/><Relationship Id="rId148" Type="http://schemas.openxmlformats.org/officeDocument/2006/relationships/image" Target="../media/image147.png"/><Relationship Id="rId355" Type="http://schemas.openxmlformats.org/officeDocument/2006/relationships/image" Target="../media/image354.png"/><Relationship Id="rId562" Type="http://schemas.openxmlformats.org/officeDocument/2006/relationships/image" Target="../media/image561.png"/><Relationship Id="rId215" Type="http://schemas.openxmlformats.org/officeDocument/2006/relationships/image" Target="../media/image214.png"/><Relationship Id="rId422" Type="http://schemas.openxmlformats.org/officeDocument/2006/relationships/image" Target="../media/image421.png"/><Relationship Id="rId867" Type="http://schemas.openxmlformats.org/officeDocument/2006/relationships/image" Target="../media/image866.png"/><Relationship Id="rId1052" Type="http://schemas.openxmlformats.org/officeDocument/2006/relationships/image" Target="../media/image1051.png"/><Relationship Id="rId299" Type="http://schemas.openxmlformats.org/officeDocument/2006/relationships/image" Target="../media/image298.png"/><Relationship Id="rId727" Type="http://schemas.openxmlformats.org/officeDocument/2006/relationships/image" Target="../media/image726.png"/><Relationship Id="rId934" Type="http://schemas.openxmlformats.org/officeDocument/2006/relationships/image" Target="../media/image933.png"/><Relationship Id="rId63" Type="http://schemas.openxmlformats.org/officeDocument/2006/relationships/image" Target="../media/image62.png"/><Relationship Id="rId159" Type="http://schemas.openxmlformats.org/officeDocument/2006/relationships/image" Target="../media/image158.png"/><Relationship Id="rId366" Type="http://schemas.openxmlformats.org/officeDocument/2006/relationships/image" Target="../media/image365.png"/><Relationship Id="rId573" Type="http://schemas.openxmlformats.org/officeDocument/2006/relationships/image" Target="../media/image572.png"/><Relationship Id="rId780" Type="http://schemas.openxmlformats.org/officeDocument/2006/relationships/image" Target="../media/image779.png"/><Relationship Id="rId226" Type="http://schemas.openxmlformats.org/officeDocument/2006/relationships/image" Target="../media/image225.png"/><Relationship Id="rId433" Type="http://schemas.openxmlformats.org/officeDocument/2006/relationships/image" Target="../media/image432.png"/><Relationship Id="rId878" Type="http://schemas.openxmlformats.org/officeDocument/2006/relationships/image" Target="../media/image877.png"/><Relationship Id="rId1063" Type="http://schemas.openxmlformats.org/officeDocument/2006/relationships/image" Target="../media/image1062.png"/><Relationship Id="rId640" Type="http://schemas.openxmlformats.org/officeDocument/2006/relationships/image" Target="../media/image639.png"/><Relationship Id="rId738" Type="http://schemas.openxmlformats.org/officeDocument/2006/relationships/image" Target="../media/image737.png"/><Relationship Id="rId945" Type="http://schemas.openxmlformats.org/officeDocument/2006/relationships/image" Target="../media/image944.png"/><Relationship Id="rId74" Type="http://schemas.openxmlformats.org/officeDocument/2006/relationships/image" Target="../media/image73.png"/><Relationship Id="rId377" Type="http://schemas.openxmlformats.org/officeDocument/2006/relationships/image" Target="../media/image376.png"/><Relationship Id="rId500" Type="http://schemas.openxmlformats.org/officeDocument/2006/relationships/image" Target="../media/image499.png"/><Relationship Id="rId584" Type="http://schemas.openxmlformats.org/officeDocument/2006/relationships/image" Target="../media/image583.png"/><Relationship Id="rId805" Type="http://schemas.openxmlformats.org/officeDocument/2006/relationships/image" Target="../media/image804.png"/><Relationship Id="rId5" Type="http://schemas.openxmlformats.org/officeDocument/2006/relationships/image" Target="../media/image4.png"/><Relationship Id="rId237" Type="http://schemas.openxmlformats.org/officeDocument/2006/relationships/image" Target="../media/image236.png"/><Relationship Id="rId791" Type="http://schemas.openxmlformats.org/officeDocument/2006/relationships/image" Target="../media/image790.png"/><Relationship Id="rId889" Type="http://schemas.openxmlformats.org/officeDocument/2006/relationships/image" Target="../media/image888.png"/><Relationship Id="rId1074" Type="http://schemas.openxmlformats.org/officeDocument/2006/relationships/image" Target="../media/image1073.png"/><Relationship Id="rId444" Type="http://schemas.openxmlformats.org/officeDocument/2006/relationships/image" Target="../media/image443.png"/><Relationship Id="rId651" Type="http://schemas.openxmlformats.org/officeDocument/2006/relationships/image" Target="../media/image650.png"/><Relationship Id="rId749" Type="http://schemas.openxmlformats.org/officeDocument/2006/relationships/image" Target="../media/image748.png"/><Relationship Id="rId290" Type="http://schemas.openxmlformats.org/officeDocument/2006/relationships/image" Target="../media/image289.png"/><Relationship Id="rId304" Type="http://schemas.openxmlformats.org/officeDocument/2006/relationships/image" Target="../media/image303.png"/><Relationship Id="rId388" Type="http://schemas.openxmlformats.org/officeDocument/2006/relationships/image" Target="../media/image387.png"/><Relationship Id="rId511" Type="http://schemas.openxmlformats.org/officeDocument/2006/relationships/image" Target="../media/image510.png"/><Relationship Id="rId609" Type="http://schemas.openxmlformats.org/officeDocument/2006/relationships/image" Target="../media/image608.png"/><Relationship Id="rId956" Type="http://schemas.openxmlformats.org/officeDocument/2006/relationships/image" Target="../media/image955.png"/><Relationship Id="rId85" Type="http://schemas.openxmlformats.org/officeDocument/2006/relationships/image" Target="../media/image84.png"/><Relationship Id="rId150" Type="http://schemas.openxmlformats.org/officeDocument/2006/relationships/image" Target="../media/image149.png"/><Relationship Id="rId595" Type="http://schemas.openxmlformats.org/officeDocument/2006/relationships/image" Target="../media/image594.png"/><Relationship Id="rId816" Type="http://schemas.openxmlformats.org/officeDocument/2006/relationships/image" Target="../media/image815.png"/><Relationship Id="rId1001" Type="http://schemas.openxmlformats.org/officeDocument/2006/relationships/image" Target="../media/image1000.png"/><Relationship Id="rId248" Type="http://schemas.openxmlformats.org/officeDocument/2006/relationships/image" Target="../media/image247.png"/><Relationship Id="rId455" Type="http://schemas.openxmlformats.org/officeDocument/2006/relationships/image" Target="../media/image454.png"/><Relationship Id="rId662" Type="http://schemas.openxmlformats.org/officeDocument/2006/relationships/image" Target="../media/image661.png"/><Relationship Id="rId1085" Type="http://schemas.openxmlformats.org/officeDocument/2006/relationships/image" Target="../media/image1084.png"/><Relationship Id="rId12" Type="http://schemas.openxmlformats.org/officeDocument/2006/relationships/image" Target="../media/image11.png"/><Relationship Id="rId108" Type="http://schemas.openxmlformats.org/officeDocument/2006/relationships/image" Target="../media/image107.png"/><Relationship Id="rId315" Type="http://schemas.openxmlformats.org/officeDocument/2006/relationships/image" Target="../media/image314.png"/><Relationship Id="rId522" Type="http://schemas.openxmlformats.org/officeDocument/2006/relationships/image" Target="../media/image521.png"/><Relationship Id="rId967" Type="http://schemas.openxmlformats.org/officeDocument/2006/relationships/image" Target="../media/image966.png"/><Relationship Id="rId96" Type="http://schemas.openxmlformats.org/officeDocument/2006/relationships/image" Target="../media/image95.png"/><Relationship Id="rId161" Type="http://schemas.openxmlformats.org/officeDocument/2006/relationships/image" Target="../media/image160.png"/><Relationship Id="rId399" Type="http://schemas.openxmlformats.org/officeDocument/2006/relationships/image" Target="../media/image398.png"/><Relationship Id="rId827" Type="http://schemas.openxmlformats.org/officeDocument/2006/relationships/image" Target="../media/image826.png"/><Relationship Id="rId1012" Type="http://schemas.openxmlformats.org/officeDocument/2006/relationships/image" Target="../media/image1011.png"/><Relationship Id="rId259" Type="http://schemas.openxmlformats.org/officeDocument/2006/relationships/image" Target="../media/image258.png"/><Relationship Id="rId466" Type="http://schemas.openxmlformats.org/officeDocument/2006/relationships/image" Target="../media/image465.png"/><Relationship Id="rId673" Type="http://schemas.openxmlformats.org/officeDocument/2006/relationships/image" Target="../media/image672.png"/><Relationship Id="rId880" Type="http://schemas.openxmlformats.org/officeDocument/2006/relationships/image" Target="../media/image879.png"/><Relationship Id="rId1096" Type="http://schemas.openxmlformats.org/officeDocument/2006/relationships/image" Target="../media/image1095.png"/><Relationship Id="rId23" Type="http://schemas.openxmlformats.org/officeDocument/2006/relationships/image" Target="../media/image22.png"/><Relationship Id="rId119" Type="http://schemas.openxmlformats.org/officeDocument/2006/relationships/image" Target="../media/image118.png"/><Relationship Id="rId326" Type="http://schemas.openxmlformats.org/officeDocument/2006/relationships/image" Target="../media/image325.png"/><Relationship Id="rId533" Type="http://schemas.openxmlformats.org/officeDocument/2006/relationships/image" Target="../media/image532.png"/><Relationship Id="rId978" Type="http://schemas.openxmlformats.org/officeDocument/2006/relationships/image" Target="../media/image977.png"/><Relationship Id="rId740" Type="http://schemas.openxmlformats.org/officeDocument/2006/relationships/image" Target="../media/image739.png"/><Relationship Id="rId838" Type="http://schemas.openxmlformats.org/officeDocument/2006/relationships/image" Target="../media/image837.png"/><Relationship Id="rId1023" Type="http://schemas.openxmlformats.org/officeDocument/2006/relationships/image" Target="../media/image1022.png"/><Relationship Id="rId172" Type="http://schemas.openxmlformats.org/officeDocument/2006/relationships/image" Target="../media/image171.png"/><Relationship Id="rId477" Type="http://schemas.openxmlformats.org/officeDocument/2006/relationships/image" Target="../media/image476.png"/><Relationship Id="rId600" Type="http://schemas.openxmlformats.org/officeDocument/2006/relationships/image" Target="../media/image599.png"/><Relationship Id="rId684" Type="http://schemas.openxmlformats.org/officeDocument/2006/relationships/image" Target="../media/image683.png"/><Relationship Id="rId337" Type="http://schemas.openxmlformats.org/officeDocument/2006/relationships/image" Target="../media/image336.png"/><Relationship Id="rId891" Type="http://schemas.openxmlformats.org/officeDocument/2006/relationships/image" Target="../media/image890.png"/><Relationship Id="rId905" Type="http://schemas.openxmlformats.org/officeDocument/2006/relationships/image" Target="../media/image904.png"/><Relationship Id="rId989" Type="http://schemas.openxmlformats.org/officeDocument/2006/relationships/image" Target="../media/image988.png"/><Relationship Id="rId34" Type="http://schemas.openxmlformats.org/officeDocument/2006/relationships/image" Target="../media/image33.png"/><Relationship Id="rId544" Type="http://schemas.openxmlformats.org/officeDocument/2006/relationships/image" Target="../media/image543.png"/><Relationship Id="rId751" Type="http://schemas.openxmlformats.org/officeDocument/2006/relationships/image" Target="../media/image750.png"/><Relationship Id="rId849" Type="http://schemas.openxmlformats.org/officeDocument/2006/relationships/image" Target="../media/image848.png"/><Relationship Id="rId183" Type="http://schemas.openxmlformats.org/officeDocument/2006/relationships/image" Target="../media/image182.png"/><Relationship Id="rId390" Type="http://schemas.openxmlformats.org/officeDocument/2006/relationships/image" Target="../media/image389.png"/><Relationship Id="rId404" Type="http://schemas.openxmlformats.org/officeDocument/2006/relationships/image" Target="../media/image403.png"/><Relationship Id="rId611" Type="http://schemas.openxmlformats.org/officeDocument/2006/relationships/image" Target="../media/image610.png"/><Relationship Id="rId1034" Type="http://schemas.openxmlformats.org/officeDocument/2006/relationships/image" Target="../media/image1033.png"/><Relationship Id="rId250" Type="http://schemas.openxmlformats.org/officeDocument/2006/relationships/image" Target="../media/image249.png"/><Relationship Id="rId488" Type="http://schemas.openxmlformats.org/officeDocument/2006/relationships/image" Target="../media/image487.png"/><Relationship Id="rId695" Type="http://schemas.openxmlformats.org/officeDocument/2006/relationships/image" Target="../media/image694.png"/><Relationship Id="rId709" Type="http://schemas.openxmlformats.org/officeDocument/2006/relationships/image" Target="../media/image708.png"/><Relationship Id="rId916" Type="http://schemas.openxmlformats.org/officeDocument/2006/relationships/image" Target="../media/image915.png"/><Relationship Id="rId1101" Type="http://schemas.openxmlformats.org/officeDocument/2006/relationships/image" Target="../media/image1100.png"/><Relationship Id="rId45" Type="http://schemas.openxmlformats.org/officeDocument/2006/relationships/image" Target="../media/image44.png"/><Relationship Id="rId110" Type="http://schemas.openxmlformats.org/officeDocument/2006/relationships/image" Target="../media/image109.png"/><Relationship Id="rId348" Type="http://schemas.openxmlformats.org/officeDocument/2006/relationships/image" Target="../media/image347.png"/><Relationship Id="rId555" Type="http://schemas.openxmlformats.org/officeDocument/2006/relationships/image" Target="../media/image554.png"/><Relationship Id="rId762" Type="http://schemas.openxmlformats.org/officeDocument/2006/relationships/image" Target="../media/image761.png"/><Relationship Id="rId194" Type="http://schemas.openxmlformats.org/officeDocument/2006/relationships/image" Target="../media/image193.png"/><Relationship Id="rId208" Type="http://schemas.openxmlformats.org/officeDocument/2006/relationships/image" Target="../media/image207.png"/><Relationship Id="rId415" Type="http://schemas.openxmlformats.org/officeDocument/2006/relationships/image" Target="../media/image414.png"/><Relationship Id="rId622" Type="http://schemas.openxmlformats.org/officeDocument/2006/relationships/image" Target="../media/image621.png"/><Relationship Id="rId1045" Type="http://schemas.openxmlformats.org/officeDocument/2006/relationships/image" Target="../media/image1044.png"/><Relationship Id="rId261" Type="http://schemas.openxmlformats.org/officeDocument/2006/relationships/image" Target="../media/image260.png"/><Relationship Id="rId499" Type="http://schemas.openxmlformats.org/officeDocument/2006/relationships/image" Target="../media/image498.png"/><Relationship Id="rId927" Type="http://schemas.openxmlformats.org/officeDocument/2006/relationships/image" Target="../media/image926.png"/><Relationship Id="rId56" Type="http://schemas.openxmlformats.org/officeDocument/2006/relationships/image" Target="../media/image55.png"/><Relationship Id="rId359" Type="http://schemas.openxmlformats.org/officeDocument/2006/relationships/image" Target="../media/image358.png"/><Relationship Id="rId566" Type="http://schemas.openxmlformats.org/officeDocument/2006/relationships/image" Target="../media/image565.png"/><Relationship Id="rId773" Type="http://schemas.openxmlformats.org/officeDocument/2006/relationships/image" Target="../media/image772.png"/><Relationship Id="rId121" Type="http://schemas.openxmlformats.org/officeDocument/2006/relationships/image" Target="../media/image120.png"/><Relationship Id="rId219" Type="http://schemas.openxmlformats.org/officeDocument/2006/relationships/image" Target="../media/image218.png"/><Relationship Id="rId426" Type="http://schemas.openxmlformats.org/officeDocument/2006/relationships/image" Target="../media/image425.png"/><Relationship Id="rId633" Type="http://schemas.openxmlformats.org/officeDocument/2006/relationships/image" Target="../media/image632.png"/><Relationship Id="rId980" Type="http://schemas.openxmlformats.org/officeDocument/2006/relationships/image" Target="../media/image979.png"/><Relationship Id="rId1056" Type="http://schemas.openxmlformats.org/officeDocument/2006/relationships/image" Target="../media/image1055.png"/><Relationship Id="rId840" Type="http://schemas.openxmlformats.org/officeDocument/2006/relationships/image" Target="../media/image839.png"/><Relationship Id="rId938" Type="http://schemas.openxmlformats.org/officeDocument/2006/relationships/image" Target="../media/image937.png"/><Relationship Id="rId67" Type="http://schemas.openxmlformats.org/officeDocument/2006/relationships/image" Target="../media/image66.png"/><Relationship Id="rId272" Type="http://schemas.openxmlformats.org/officeDocument/2006/relationships/image" Target="../media/image271.png"/><Relationship Id="rId577" Type="http://schemas.openxmlformats.org/officeDocument/2006/relationships/image" Target="../media/image576.png"/><Relationship Id="rId700" Type="http://schemas.openxmlformats.org/officeDocument/2006/relationships/image" Target="../media/image699.png"/><Relationship Id="rId132" Type="http://schemas.openxmlformats.org/officeDocument/2006/relationships/image" Target="../media/image131.png"/><Relationship Id="rId784" Type="http://schemas.openxmlformats.org/officeDocument/2006/relationships/image" Target="../media/image783.png"/><Relationship Id="rId991" Type="http://schemas.openxmlformats.org/officeDocument/2006/relationships/image" Target="../media/image990.png"/><Relationship Id="rId1067" Type="http://schemas.openxmlformats.org/officeDocument/2006/relationships/image" Target="../media/image1066.png"/><Relationship Id="rId437" Type="http://schemas.openxmlformats.org/officeDocument/2006/relationships/image" Target="../media/image436.png"/><Relationship Id="rId644" Type="http://schemas.openxmlformats.org/officeDocument/2006/relationships/image" Target="../media/image643.png"/><Relationship Id="rId851" Type="http://schemas.openxmlformats.org/officeDocument/2006/relationships/image" Target="../media/image850.png"/><Relationship Id="rId283" Type="http://schemas.openxmlformats.org/officeDocument/2006/relationships/image" Target="../media/image282.png"/><Relationship Id="rId490" Type="http://schemas.openxmlformats.org/officeDocument/2006/relationships/image" Target="../media/image489.png"/><Relationship Id="rId504" Type="http://schemas.openxmlformats.org/officeDocument/2006/relationships/image" Target="../media/image503.png"/><Relationship Id="rId711" Type="http://schemas.openxmlformats.org/officeDocument/2006/relationships/image" Target="../media/image710.png"/><Relationship Id="rId949" Type="http://schemas.openxmlformats.org/officeDocument/2006/relationships/image" Target="../media/image948.png"/><Relationship Id="rId78" Type="http://schemas.openxmlformats.org/officeDocument/2006/relationships/image" Target="../media/image77.png"/><Relationship Id="rId143" Type="http://schemas.openxmlformats.org/officeDocument/2006/relationships/image" Target="../media/image142.png"/><Relationship Id="rId350" Type="http://schemas.openxmlformats.org/officeDocument/2006/relationships/image" Target="../media/image349.png"/><Relationship Id="rId588" Type="http://schemas.openxmlformats.org/officeDocument/2006/relationships/image" Target="../media/image587.png"/><Relationship Id="rId795" Type="http://schemas.openxmlformats.org/officeDocument/2006/relationships/image" Target="../media/image794.png"/><Relationship Id="rId809" Type="http://schemas.openxmlformats.org/officeDocument/2006/relationships/image" Target="../media/image808.png"/><Relationship Id="rId9" Type="http://schemas.openxmlformats.org/officeDocument/2006/relationships/image" Target="../media/image8.png"/><Relationship Id="rId210" Type="http://schemas.openxmlformats.org/officeDocument/2006/relationships/image" Target="../media/image209.png"/><Relationship Id="rId448" Type="http://schemas.openxmlformats.org/officeDocument/2006/relationships/image" Target="../media/image447.png"/><Relationship Id="rId655" Type="http://schemas.openxmlformats.org/officeDocument/2006/relationships/image" Target="../media/image654.png"/><Relationship Id="rId862" Type="http://schemas.openxmlformats.org/officeDocument/2006/relationships/image" Target="../media/image861.png"/><Relationship Id="rId1078" Type="http://schemas.openxmlformats.org/officeDocument/2006/relationships/image" Target="../media/image1077.png"/><Relationship Id="rId294" Type="http://schemas.openxmlformats.org/officeDocument/2006/relationships/image" Target="../media/image293.png"/><Relationship Id="rId308" Type="http://schemas.openxmlformats.org/officeDocument/2006/relationships/image" Target="../media/image307.png"/><Relationship Id="rId515" Type="http://schemas.openxmlformats.org/officeDocument/2006/relationships/image" Target="../media/image514.png"/><Relationship Id="rId722" Type="http://schemas.openxmlformats.org/officeDocument/2006/relationships/image" Target="../media/image721.png"/><Relationship Id="rId89" Type="http://schemas.openxmlformats.org/officeDocument/2006/relationships/image" Target="../media/image88.png"/><Relationship Id="rId154" Type="http://schemas.openxmlformats.org/officeDocument/2006/relationships/image" Target="../media/image153.png"/><Relationship Id="rId361" Type="http://schemas.openxmlformats.org/officeDocument/2006/relationships/image" Target="../media/image360.png"/><Relationship Id="rId599" Type="http://schemas.openxmlformats.org/officeDocument/2006/relationships/image" Target="../media/image598.png"/><Relationship Id="rId1005" Type="http://schemas.openxmlformats.org/officeDocument/2006/relationships/image" Target="../media/image1004.png"/><Relationship Id="rId459" Type="http://schemas.openxmlformats.org/officeDocument/2006/relationships/image" Target="../media/image458.png"/><Relationship Id="rId666" Type="http://schemas.openxmlformats.org/officeDocument/2006/relationships/image" Target="../media/image665.png"/><Relationship Id="rId873" Type="http://schemas.openxmlformats.org/officeDocument/2006/relationships/image" Target="../media/image872.png"/><Relationship Id="rId1089" Type="http://schemas.openxmlformats.org/officeDocument/2006/relationships/image" Target="../media/image1088.png"/><Relationship Id="rId16" Type="http://schemas.openxmlformats.org/officeDocument/2006/relationships/image" Target="../media/image15.png"/><Relationship Id="rId221" Type="http://schemas.openxmlformats.org/officeDocument/2006/relationships/image" Target="../media/image220.png"/><Relationship Id="rId319" Type="http://schemas.openxmlformats.org/officeDocument/2006/relationships/image" Target="../media/image318.png"/><Relationship Id="rId526" Type="http://schemas.openxmlformats.org/officeDocument/2006/relationships/image" Target="../media/image525.png"/><Relationship Id="rId733" Type="http://schemas.openxmlformats.org/officeDocument/2006/relationships/image" Target="../media/image732.png"/><Relationship Id="rId940" Type="http://schemas.openxmlformats.org/officeDocument/2006/relationships/image" Target="../media/image939.png"/><Relationship Id="rId1016" Type="http://schemas.openxmlformats.org/officeDocument/2006/relationships/image" Target="../media/image1015.png"/><Relationship Id="rId165" Type="http://schemas.openxmlformats.org/officeDocument/2006/relationships/image" Target="../media/image164.png"/><Relationship Id="rId372" Type="http://schemas.openxmlformats.org/officeDocument/2006/relationships/image" Target="../media/image371.png"/><Relationship Id="rId677" Type="http://schemas.openxmlformats.org/officeDocument/2006/relationships/image" Target="../media/image676.png"/><Relationship Id="rId800" Type="http://schemas.openxmlformats.org/officeDocument/2006/relationships/image" Target="../media/image799.png"/><Relationship Id="rId232" Type="http://schemas.openxmlformats.org/officeDocument/2006/relationships/image" Target="../media/image231.png"/><Relationship Id="rId884" Type="http://schemas.openxmlformats.org/officeDocument/2006/relationships/image" Target="../media/image883.png"/><Relationship Id="rId27" Type="http://schemas.openxmlformats.org/officeDocument/2006/relationships/image" Target="../media/image26.png"/><Relationship Id="rId537" Type="http://schemas.openxmlformats.org/officeDocument/2006/relationships/image" Target="../media/image536.png"/><Relationship Id="rId744" Type="http://schemas.openxmlformats.org/officeDocument/2006/relationships/image" Target="../media/image743.png"/><Relationship Id="rId951" Type="http://schemas.openxmlformats.org/officeDocument/2006/relationships/image" Target="../media/image950.png"/><Relationship Id="rId80" Type="http://schemas.openxmlformats.org/officeDocument/2006/relationships/image" Target="../media/image79.png"/><Relationship Id="rId176" Type="http://schemas.openxmlformats.org/officeDocument/2006/relationships/image" Target="../media/image175.png"/><Relationship Id="rId383" Type="http://schemas.openxmlformats.org/officeDocument/2006/relationships/image" Target="../media/image382.png"/><Relationship Id="rId590" Type="http://schemas.openxmlformats.org/officeDocument/2006/relationships/image" Target="../media/image589.png"/><Relationship Id="rId604" Type="http://schemas.openxmlformats.org/officeDocument/2006/relationships/image" Target="../media/image603.png"/><Relationship Id="rId811" Type="http://schemas.openxmlformats.org/officeDocument/2006/relationships/image" Target="../media/image810.png"/><Relationship Id="rId1027" Type="http://schemas.openxmlformats.org/officeDocument/2006/relationships/image" Target="../media/image1026.png"/><Relationship Id="rId243" Type="http://schemas.openxmlformats.org/officeDocument/2006/relationships/image" Target="../media/image242.png"/><Relationship Id="rId450" Type="http://schemas.openxmlformats.org/officeDocument/2006/relationships/image" Target="../media/image449.png"/><Relationship Id="rId688" Type="http://schemas.openxmlformats.org/officeDocument/2006/relationships/image" Target="../media/image687.png"/><Relationship Id="rId895" Type="http://schemas.openxmlformats.org/officeDocument/2006/relationships/image" Target="../media/image894.png"/><Relationship Id="rId909" Type="http://schemas.openxmlformats.org/officeDocument/2006/relationships/image" Target="../media/image908.png"/><Relationship Id="rId1080" Type="http://schemas.openxmlformats.org/officeDocument/2006/relationships/image" Target="../media/image1079.png"/><Relationship Id="rId38" Type="http://schemas.openxmlformats.org/officeDocument/2006/relationships/image" Target="../media/image37.png"/><Relationship Id="rId103" Type="http://schemas.openxmlformats.org/officeDocument/2006/relationships/image" Target="../media/image102.png"/><Relationship Id="rId310" Type="http://schemas.openxmlformats.org/officeDocument/2006/relationships/image" Target="../media/image309.png"/><Relationship Id="rId548" Type="http://schemas.openxmlformats.org/officeDocument/2006/relationships/image" Target="../media/image547.png"/><Relationship Id="rId755" Type="http://schemas.openxmlformats.org/officeDocument/2006/relationships/image" Target="../media/image754.png"/><Relationship Id="rId962" Type="http://schemas.openxmlformats.org/officeDocument/2006/relationships/image" Target="../media/image961.png"/><Relationship Id="rId91" Type="http://schemas.openxmlformats.org/officeDocument/2006/relationships/image" Target="../media/image90.png"/><Relationship Id="rId187" Type="http://schemas.openxmlformats.org/officeDocument/2006/relationships/image" Target="../media/image186.png"/><Relationship Id="rId394" Type="http://schemas.openxmlformats.org/officeDocument/2006/relationships/image" Target="../media/image393.png"/><Relationship Id="rId408" Type="http://schemas.openxmlformats.org/officeDocument/2006/relationships/image" Target="../media/image407.png"/><Relationship Id="rId615" Type="http://schemas.openxmlformats.org/officeDocument/2006/relationships/image" Target="../media/image614.png"/><Relationship Id="rId822" Type="http://schemas.openxmlformats.org/officeDocument/2006/relationships/image" Target="../media/image821.png"/><Relationship Id="rId1038" Type="http://schemas.openxmlformats.org/officeDocument/2006/relationships/image" Target="../media/image1037.png"/><Relationship Id="rId254" Type="http://schemas.openxmlformats.org/officeDocument/2006/relationships/image" Target="../media/image253.png"/><Relationship Id="rId699" Type="http://schemas.openxmlformats.org/officeDocument/2006/relationships/image" Target="../media/image698.png"/><Relationship Id="rId1091" Type="http://schemas.openxmlformats.org/officeDocument/2006/relationships/image" Target="../media/image1090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461" Type="http://schemas.openxmlformats.org/officeDocument/2006/relationships/image" Target="../media/image460.png"/><Relationship Id="rId559" Type="http://schemas.openxmlformats.org/officeDocument/2006/relationships/image" Target="../media/image558.png"/><Relationship Id="rId766" Type="http://schemas.openxmlformats.org/officeDocument/2006/relationships/image" Target="../media/image765.png"/><Relationship Id="rId198" Type="http://schemas.openxmlformats.org/officeDocument/2006/relationships/image" Target="../media/image197.png"/><Relationship Id="rId321" Type="http://schemas.openxmlformats.org/officeDocument/2006/relationships/image" Target="../media/image320.png"/><Relationship Id="rId419" Type="http://schemas.openxmlformats.org/officeDocument/2006/relationships/image" Target="../media/image418.png"/><Relationship Id="rId626" Type="http://schemas.openxmlformats.org/officeDocument/2006/relationships/image" Target="../media/image625.png"/><Relationship Id="rId973" Type="http://schemas.openxmlformats.org/officeDocument/2006/relationships/image" Target="../media/image972.png"/><Relationship Id="rId1049" Type="http://schemas.openxmlformats.org/officeDocument/2006/relationships/image" Target="../media/image1048.png"/><Relationship Id="rId833" Type="http://schemas.openxmlformats.org/officeDocument/2006/relationships/image" Target="../media/image832.png"/><Relationship Id="rId265" Type="http://schemas.openxmlformats.org/officeDocument/2006/relationships/image" Target="../media/image264.png"/><Relationship Id="rId472" Type="http://schemas.openxmlformats.org/officeDocument/2006/relationships/image" Target="../media/image471.png"/><Relationship Id="rId900" Type="http://schemas.openxmlformats.org/officeDocument/2006/relationships/image" Target="../media/image899.png"/><Relationship Id="rId125" Type="http://schemas.openxmlformats.org/officeDocument/2006/relationships/image" Target="../media/image124.png"/><Relationship Id="rId332" Type="http://schemas.openxmlformats.org/officeDocument/2006/relationships/image" Target="../media/image331.png"/><Relationship Id="rId777" Type="http://schemas.openxmlformats.org/officeDocument/2006/relationships/image" Target="../media/image776.png"/><Relationship Id="rId984" Type="http://schemas.openxmlformats.org/officeDocument/2006/relationships/image" Target="../media/image983.png"/><Relationship Id="rId637" Type="http://schemas.openxmlformats.org/officeDocument/2006/relationships/image" Target="../media/image636.png"/><Relationship Id="rId844" Type="http://schemas.openxmlformats.org/officeDocument/2006/relationships/image" Target="../media/image843.png"/><Relationship Id="rId276" Type="http://schemas.openxmlformats.org/officeDocument/2006/relationships/image" Target="../media/image275.png"/><Relationship Id="rId483" Type="http://schemas.openxmlformats.org/officeDocument/2006/relationships/image" Target="../media/image482.png"/><Relationship Id="rId690" Type="http://schemas.openxmlformats.org/officeDocument/2006/relationships/image" Target="../media/image689.png"/><Relationship Id="rId704" Type="http://schemas.openxmlformats.org/officeDocument/2006/relationships/image" Target="../media/image703.png"/><Relationship Id="rId911" Type="http://schemas.openxmlformats.org/officeDocument/2006/relationships/image" Target="../media/image910.png"/><Relationship Id="rId40" Type="http://schemas.openxmlformats.org/officeDocument/2006/relationships/image" Target="../media/image39.png"/><Relationship Id="rId136" Type="http://schemas.openxmlformats.org/officeDocument/2006/relationships/image" Target="../media/image135.png"/><Relationship Id="rId343" Type="http://schemas.openxmlformats.org/officeDocument/2006/relationships/image" Target="../media/image342.png"/><Relationship Id="rId550" Type="http://schemas.openxmlformats.org/officeDocument/2006/relationships/image" Target="../media/image549.png"/><Relationship Id="rId788" Type="http://schemas.openxmlformats.org/officeDocument/2006/relationships/image" Target="../media/image787.png"/><Relationship Id="rId995" Type="http://schemas.openxmlformats.org/officeDocument/2006/relationships/image" Target="../media/image994.png"/><Relationship Id="rId203" Type="http://schemas.openxmlformats.org/officeDocument/2006/relationships/image" Target="../media/image202.png"/><Relationship Id="rId648" Type="http://schemas.openxmlformats.org/officeDocument/2006/relationships/image" Target="../media/image647.png"/><Relationship Id="rId855" Type="http://schemas.openxmlformats.org/officeDocument/2006/relationships/image" Target="../media/image854.png"/><Relationship Id="rId1040" Type="http://schemas.openxmlformats.org/officeDocument/2006/relationships/image" Target="../media/image1039.png"/><Relationship Id="rId287" Type="http://schemas.openxmlformats.org/officeDocument/2006/relationships/image" Target="../media/image286.png"/><Relationship Id="rId410" Type="http://schemas.openxmlformats.org/officeDocument/2006/relationships/image" Target="../media/image409.png"/><Relationship Id="rId494" Type="http://schemas.openxmlformats.org/officeDocument/2006/relationships/image" Target="../media/image493.png"/><Relationship Id="rId508" Type="http://schemas.openxmlformats.org/officeDocument/2006/relationships/image" Target="../media/image507.png"/><Relationship Id="rId715" Type="http://schemas.openxmlformats.org/officeDocument/2006/relationships/image" Target="../media/image714.png"/><Relationship Id="rId922" Type="http://schemas.openxmlformats.org/officeDocument/2006/relationships/image" Target="../media/image921.png"/><Relationship Id="rId147" Type="http://schemas.openxmlformats.org/officeDocument/2006/relationships/image" Target="../media/image146.png"/><Relationship Id="rId354" Type="http://schemas.openxmlformats.org/officeDocument/2006/relationships/image" Target="../media/image353.png"/><Relationship Id="rId799" Type="http://schemas.openxmlformats.org/officeDocument/2006/relationships/image" Target="../media/image798.png"/><Relationship Id="rId51" Type="http://schemas.openxmlformats.org/officeDocument/2006/relationships/image" Target="../media/image50.png"/><Relationship Id="rId561" Type="http://schemas.openxmlformats.org/officeDocument/2006/relationships/image" Target="../media/image560.png"/><Relationship Id="rId659" Type="http://schemas.openxmlformats.org/officeDocument/2006/relationships/image" Target="../media/image658.png"/><Relationship Id="rId866" Type="http://schemas.openxmlformats.org/officeDocument/2006/relationships/image" Target="../media/image865.png"/><Relationship Id="rId214" Type="http://schemas.openxmlformats.org/officeDocument/2006/relationships/image" Target="../media/image213.png"/><Relationship Id="rId298" Type="http://schemas.openxmlformats.org/officeDocument/2006/relationships/image" Target="../media/image297.png"/><Relationship Id="rId421" Type="http://schemas.openxmlformats.org/officeDocument/2006/relationships/image" Target="../media/image420.png"/><Relationship Id="rId519" Type="http://schemas.openxmlformats.org/officeDocument/2006/relationships/image" Target="../media/image518.png"/><Relationship Id="rId1051" Type="http://schemas.openxmlformats.org/officeDocument/2006/relationships/image" Target="../media/image1050.png"/><Relationship Id="rId158" Type="http://schemas.openxmlformats.org/officeDocument/2006/relationships/image" Target="../media/image157.png"/><Relationship Id="rId726" Type="http://schemas.openxmlformats.org/officeDocument/2006/relationships/image" Target="../media/image725.png"/><Relationship Id="rId933" Type="http://schemas.openxmlformats.org/officeDocument/2006/relationships/image" Target="../media/image932.png"/><Relationship Id="rId1009" Type="http://schemas.openxmlformats.org/officeDocument/2006/relationships/image" Target="../media/image1008.png"/><Relationship Id="rId62" Type="http://schemas.openxmlformats.org/officeDocument/2006/relationships/image" Target="../media/image61.png"/><Relationship Id="rId365" Type="http://schemas.openxmlformats.org/officeDocument/2006/relationships/image" Target="../media/image364.png"/><Relationship Id="rId572" Type="http://schemas.openxmlformats.org/officeDocument/2006/relationships/image" Target="../media/image571.png"/><Relationship Id="rId225" Type="http://schemas.openxmlformats.org/officeDocument/2006/relationships/image" Target="../media/image224.png"/><Relationship Id="rId432" Type="http://schemas.openxmlformats.org/officeDocument/2006/relationships/image" Target="../media/image431.png"/><Relationship Id="rId877" Type="http://schemas.openxmlformats.org/officeDocument/2006/relationships/image" Target="../media/image876.png"/><Relationship Id="rId1062" Type="http://schemas.openxmlformats.org/officeDocument/2006/relationships/image" Target="../media/image1061.png"/><Relationship Id="rId737" Type="http://schemas.openxmlformats.org/officeDocument/2006/relationships/image" Target="../media/image736.png"/><Relationship Id="rId944" Type="http://schemas.openxmlformats.org/officeDocument/2006/relationships/image" Target="../media/image943.png"/><Relationship Id="rId73" Type="http://schemas.openxmlformats.org/officeDocument/2006/relationships/image" Target="../media/image72.png"/><Relationship Id="rId169" Type="http://schemas.openxmlformats.org/officeDocument/2006/relationships/image" Target="../media/image168.png"/><Relationship Id="rId376" Type="http://schemas.openxmlformats.org/officeDocument/2006/relationships/image" Target="../media/image375.png"/><Relationship Id="rId583" Type="http://schemas.openxmlformats.org/officeDocument/2006/relationships/image" Target="../media/image582.png"/><Relationship Id="rId790" Type="http://schemas.openxmlformats.org/officeDocument/2006/relationships/image" Target="../media/image789.png"/><Relationship Id="rId804" Type="http://schemas.openxmlformats.org/officeDocument/2006/relationships/image" Target="../media/image803.png"/><Relationship Id="rId4" Type="http://schemas.openxmlformats.org/officeDocument/2006/relationships/image" Target="../media/image3.png"/><Relationship Id="rId236" Type="http://schemas.openxmlformats.org/officeDocument/2006/relationships/image" Target="../media/image235.png"/><Relationship Id="rId443" Type="http://schemas.openxmlformats.org/officeDocument/2006/relationships/image" Target="../media/image442.png"/><Relationship Id="rId650" Type="http://schemas.openxmlformats.org/officeDocument/2006/relationships/image" Target="../media/image649.png"/><Relationship Id="rId888" Type="http://schemas.openxmlformats.org/officeDocument/2006/relationships/image" Target="../media/image887.png"/><Relationship Id="rId1073" Type="http://schemas.openxmlformats.org/officeDocument/2006/relationships/image" Target="../media/image1072.png"/><Relationship Id="rId303" Type="http://schemas.openxmlformats.org/officeDocument/2006/relationships/image" Target="../media/image302.png"/><Relationship Id="rId748" Type="http://schemas.openxmlformats.org/officeDocument/2006/relationships/image" Target="../media/image747.png"/><Relationship Id="rId955" Type="http://schemas.openxmlformats.org/officeDocument/2006/relationships/image" Target="../media/image954.png"/><Relationship Id="rId84" Type="http://schemas.openxmlformats.org/officeDocument/2006/relationships/image" Target="../media/image83.png"/><Relationship Id="rId387" Type="http://schemas.openxmlformats.org/officeDocument/2006/relationships/image" Target="../media/image386.png"/><Relationship Id="rId510" Type="http://schemas.openxmlformats.org/officeDocument/2006/relationships/image" Target="../media/image509.png"/><Relationship Id="rId594" Type="http://schemas.openxmlformats.org/officeDocument/2006/relationships/image" Target="../media/image593.png"/><Relationship Id="rId608" Type="http://schemas.openxmlformats.org/officeDocument/2006/relationships/image" Target="../media/image607.png"/><Relationship Id="rId815" Type="http://schemas.openxmlformats.org/officeDocument/2006/relationships/image" Target="../media/image814.png"/><Relationship Id="rId247" Type="http://schemas.openxmlformats.org/officeDocument/2006/relationships/image" Target="../media/image246.png"/><Relationship Id="rId899" Type="http://schemas.openxmlformats.org/officeDocument/2006/relationships/image" Target="../media/image898.png"/><Relationship Id="rId1000" Type="http://schemas.openxmlformats.org/officeDocument/2006/relationships/image" Target="../media/image999.png"/><Relationship Id="rId1084" Type="http://schemas.openxmlformats.org/officeDocument/2006/relationships/image" Target="../media/image1083.png"/><Relationship Id="rId107" Type="http://schemas.openxmlformats.org/officeDocument/2006/relationships/image" Target="../media/image106.png"/><Relationship Id="rId454" Type="http://schemas.openxmlformats.org/officeDocument/2006/relationships/image" Target="../media/image453.png"/><Relationship Id="rId661" Type="http://schemas.openxmlformats.org/officeDocument/2006/relationships/image" Target="../media/image660.png"/><Relationship Id="rId759" Type="http://schemas.openxmlformats.org/officeDocument/2006/relationships/image" Target="../media/image758.png"/><Relationship Id="rId966" Type="http://schemas.openxmlformats.org/officeDocument/2006/relationships/image" Target="../media/image965.png"/><Relationship Id="rId11" Type="http://schemas.openxmlformats.org/officeDocument/2006/relationships/image" Target="../media/image10.png"/><Relationship Id="rId314" Type="http://schemas.openxmlformats.org/officeDocument/2006/relationships/image" Target="../media/image313.png"/><Relationship Id="rId398" Type="http://schemas.openxmlformats.org/officeDocument/2006/relationships/image" Target="../media/image397.png"/><Relationship Id="rId521" Type="http://schemas.openxmlformats.org/officeDocument/2006/relationships/image" Target="../media/image520.png"/><Relationship Id="rId619" Type="http://schemas.openxmlformats.org/officeDocument/2006/relationships/image" Target="../media/image618.png"/><Relationship Id="rId95" Type="http://schemas.openxmlformats.org/officeDocument/2006/relationships/image" Target="../media/image94.png"/><Relationship Id="rId160" Type="http://schemas.openxmlformats.org/officeDocument/2006/relationships/image" Target="../media/image159.png"/><Relationship Id="rId826" Type="http://schemas.openxmlformats.org/officeDocument/2006/relationships/image" Target="../media/image825.png"/><Relationship Id="rId1011" Type="http://schemas.openxmlformats.org/officeDocument/2006/relationships/image" Target="../media/image1010.png"/><Relationship Id="rId258" Type="http://schemas.openxmlformats.org/officeDocument/2006/relationships/image" Target="../media/image257.png"/><Relationship Id="rId465" Type="http://schemas.openxmlformats.org/officeDocument/2006/relationships/image" Target="../media/image464.png"/><Relationship Id="rId672" Type="http://schemas.openxmlformats.org/officeDocument/2006/relationships/image" Target="../media/image671.png"/><Relationship Id="rId1095" Type="http://schemas.openxmlformats.org/officeDocument/2006/relationships/image" Target="../media/image1094.png"/><Relationship Id="rId22" Type="http://schemas.openxmlformats.org/officeDocument/2006/relationships/image" Target="../media/image21.png"/><Relationship Id="rId118" Type="http://schemas.openxmlformats.org/officeDocument/2006/relationships/image" Target="../media/image117.png"/><Relationship Id="rId325" Type="http://schemas.openxmlformats.org/officeDocument/2006/relationships/image" Target="../media/image324.png"/><Relationship Id="rId532" Type="http://schemas.openxmlformats.org/officeDocument/2006/relationships/image" Target="../media/image531.png"/><Relationship Id="rId977" Type="http://schemas.openxmlformats.org/officeDocument/2006/relationships/image" Target="../media/image976.png"/><Relationship Id="rId171" Type="http://schemas.openxmlformats.org/officeDocument/2006/relationships/image" Target="../media/image170.png"/><Relationship Id="rId837" Type="http://schemas.openxmlformats.org/officeDocument/2006/relationships/image" Target="../media/image836.png"/><Relationship Id="rId1022" Type="http://schemas.openxmlformats.org/officeDocument/2006/relationships/image" Target="../media/image1021.png"/><Relationship Id="rId269" Type="http://schemas.openxmlformats.org/officeDocument/2006/relationships/image" Target="../media/image268.png"/><Relationship Id="rId476" Type="http://schemas.openxmlformats.org/officeDocument/2006/relationships/image" Target="../media/image475.png"/><Relationship Id="rId683" Type="http://schemas.openxmlformats.org/officeDocument/2006/relationships/image" Target="../media/image682.png"/><Relationship Id="rId890" Type="http://schemas.openxmlformats.org/officeDocument/2006/relationships/image" Target="../media/image889.png"/><Relationship Id="rId904" Type="http://schemas.openxmlformats.org/officeDocument/2006/relationships/image" Target="../media/image903.png"/><Relationship Id="rId33" Type="http://schemas.openxmlformats.org/officeDocument/2006/relationships/image" Target="../media/image32.png"/><Relationship Id="rId129" Type="http://schemas.openxmlformats.org/officeDocument/2006/relationships/image" Target="../media/image128.png"/><Relationship Id="rId336" Type="http://schemas.openxmlformats.org/officeDocument/2006/relationships/image" Target="../media/image335.png"/><Relationship Id="rId543" Type="http://schemas.openxmlformats.org/officeDocument/2006/relationships/image" Target="../media/image542.png"/><Relationship Id="rId988" Type="http://schemas.openxmlformats.org/officeDocument/2006/relationships/image" Target="../media/image987.png"/><Relationship Id="rId182" Type="http://schemas.openxmlformats.org/officeDocument/2006/relationships/image" Target="../media/image181.png"/><Relationship Id="rId403" Type="http://schemas.openxmlformats.org/officeDocument/2006/relationships/image" Target="../media/image402.png"/><Relationship Id="rId750" Type="http://schemas.openxmlformats.org/officeDocument/2006/relationships/image" Target="../media/image749.png"/><Relationship Id="rId848" Type="http://schemas.openxmlformats.org/officeDocument/2006/relationships/image" Target="../media/image847.png"/><Relationship Id="rId1033" Type="http://schemas.openxmlformats.org/officeDocument/2006/relationships/image" Target="../media/image1032.png"/><Relationship Id="rId487" Type="http://schemas.openxmlformats.org/officeDocument/2006/relationships/image" Target="../media/image486.png"/><Relationship Id="rId610" Type="http://schemas.openxmlformats.org/officeDocument/2006/relationships/image" Target="../media/image609.png"/><Relationship Id="rId694" Type="http://schemas.openxmlformats.org/officeDocument/2006/relationships/image" Target="../media/image693.png"/><Relationship Id="rId708" Type="http://schemas.openxmlformats.org/officeDocument/2006/relationships/image" Target="../media/image707.png"/><Relationship Id="rId915" Type="http://schemas.openxmlformats.org/officeDocument/2006/relationships/image" Target="../media/image914.png"/><Relationship Id="rId347" Type="http://schemas.openxmlformats.org/officeDocument/2006/relationships/image" Target="../media/image346.png"/><Relationship Id="rId999" Type="http://schemas.openxmlformats.org/officeDocument/2006/relationships/image" Target="../media/image998.png"/><Relationship Id="rId1100" Type="http://schemas.openxmlformats.org/officeDocument/2006/relationships/image" Target="../media/image1099.png"/><Relationship Id="rId44" Type="http://schemas.openxmlformats.org/officeDocument/2006/relationships/image" Target="../media/image43.png"/><Relationship Id="rId554" Type="http://schemas.openxmlformats.org/officeDocument/2006/relationships/image" Target="../media/image553.png"/><Relationship Id="rId761" Type="http://schemas.openxmlformats.org/officeDocument/2006/relationships/image" Target="../media/image760.png"/><Relationship Id="rId859" Type="http://schemas.openxmlformats.org/officeDocument/2006/relationships/image" Target="../media/image858.png"/><Relationship Id="rId193" Type="http://schemas.openxmlformats.org/officeDocument/2006/relationships/image" Target="../media/image192.png"/><Relationship Id="rId207" Type="http://schemas.openxmlformats.org/officeDocument/2006/relationships/image" Target="../media/image206.png"/><Relationship Id="rId414" Type="http://schemas.openxmlformats.org/officeDocument/2006/relationships/image" Target="../media/image413.png"/><Relationship Id="rId498" Type="http://schemas.openxmlformats.org/officeDocument/2006/relationships/image" Target="../media/image497.png"/><Relationship Id="rId621" Type="http://schemas.openxmlformats.org/officeDocument/2006/relationships/image" Target="../media/image620.png"/><Relationship Id="rId1044" Type="http://schemas.openxmlformats.org/officeDocument/2006/relationships/image" Target="../media/image1043.png"/><Relationship Id="rId260" Type="http://schemas.openxmlformats.org/officeDocument/2006/relationships/image" Target="../media/image259.png"/><Relationship Id="rId719" Type="http://schemas.openxmlformats.org/officeDocument/2006/relationships/image" Target="../media/image718.png"/><Relationship Id="rId926" Type="http://schemas.openxmlformats.org/officeDocument/2006/relationships/image" Target="../media/image925.png"/><Relationship Id="rId55" Type="http://schemas.openxmlformats.org/officeDocument/2006/relationships/image" Target="../media/image54.png"/><Relationship Id="rId120" Type="http://schemas.openxmlformats.org/officeDocument/2006/relationships/image" Target="../media/image119.png"/><Relationship Id="rId358" Type="http://schemas.openxmlformats.org/officeDocument/2006/relationships/image" Target="../media/image357.png"/><Relationship Id="rId565" Type="http://schemas.openxmlformats.org/officeDocument/2006/relationships/image" Target="../media/image564.png"/><Relationship Id="rId772" Type="http://schemas.openxmlformats.org/officeDocument/2006/relationships/image" Target="../media/image771.png"/><Relationship Id="rId218" Type="http://schemas.openxmlformats.org/officeDocument/2006/relationships/image" Target="../media/image217.png"/><Relationship Id="rId425" Type="http://schemas.openxmlformats.org/officeDocument/2006/relationships/image" Target="../media/image424.png"/><Relationship Id="rId632" Type="http://schemas.openxmlformats.org/officeDocument/2006/relationships/image" Target="../media/image631.png"/><Relationship Id="rId1055" Type="http://schemas.openxmlformats.org/officeDocument/2006/relationships/image" Target="../media/image1054.png"/><Relationship Id="rId271" Type="http://schemas.openxmlformats.org/officeDocument/2006/relationships/image" Target="../media/image270.png"/><Relationship Id="rId937" Type="http://schemas.openxmlformats.org/officeDocument/2006/relationships/image" Target="../media/image936.png"/><Relationship Id="rId66" Type="http://schemas.openxmlformats.org/officeDocument/2006/relationships/image" Target="../media/image65.png"/><Relationship Id="rId131" Type="http://schemas.openxmlformats.org/officeDocument/2006/relationships/image" Target="../media/image130.png"/><Relationship Id="rId369" Type="http://schemas.openxmlformats.org/officeDocument/2006/relationships/image" Target="../media/image368.png"/><Relationship Id="rId576" Type="http://schemas.openxmlformats.org/officeDocument/2006/relationships/image" Target="../media/image575.png"/><Relationship Id="rId783" Type="http://schemas.openxmlformats.org/officeDocument/2006/relationships/image" Target="../media/image782.png"/><Relationship Id="rId990" Type="http://schemas.openxmlformats.org/officeDocument/2006/relationships/image" Target="../media/image989.png"/><Relationship Id="rId229" Type="http://schemas.openxmlformats.org/officeDocument/2006/relationships/image" Target="../media/image228.png"/><Relationship Id="rId436" Type="http://schemas.openxmlformats.org/officeDocument/2006/relationships/image" Target="../media/image435.png"/><Relationship Id="rId643" Type="http://schemas.openxmlformats.org/officeDocument/2006/relationships/image" Target="../media/image642.png"/><Relationship Id="rId1066" Type="http://schemas.openxmlformats.org/officeDocument/2006/relationships/image" Target="../media/image1065.png"/><Relationship Id="rId850" Type="http://schemas.openxmlformats.org/officeDocument/2006/relationships/image" Target="../media/image849.png"/><Relationship Id="rId948" Type="http://schemas.openxmlformats.org/officeDocument/2006/relationships/image" Target="../media/image947.png"/><Relationship Id="rId77" Type="http://schemas.openxmlformats.org/officeDocument/2006/relationships/image" Target="../media/image76.png"/><Relationship Id="rId282" Type="http://schemas.openxmlformats.org/officeDocument/2006/relationships/image" Target="../media/image281.png"/><Relationship Id="rId503" Type="http://schemas.openxmlformats.org/officeDocument/2006/relationships/image" Target="../media/image502.png"/><Relationship Id="rId587" Type="http://schemas.openxmlformats.org/officeDocument/2006/relationships/image" Target="../media/image586.png"/><Relationship Id="rId710" Type="http://schemas.openxmlformats.org/officeDocument/2006/relationships/image" Target="../media/image709.png"/><Relationship Id="rId808" Type="http://schemas.openxmlformats.org/officeDocument/2006/relationships/image" Target="../media/image807.png"/><Relationship Id="rId8" Type="http://schemas.openxmlformats.org/officeDocument/2006/relationships/image" Target="../media/image7.png"/><Relationship Id="rId142" Type="http://schemas.openxmlformats.org/officeDocument/2006/relationships/image" Target="../media/image141.png"/><Relationship Id="rId447" Type="http://schemas.openxmlformats.org/officeDocument/2006/relationships/image" Target="../media/image446.png"/><Relationship Id="rId794" Type="http://schemas.openxmlformats.org/officeDocument/2006/relationships/image" Target="../media/image793.png"/><Relationship Id="rId1077" Type="http://schemas.openxmlformats.org/officeDocument/2006/relationships/image" Target="../media/image1076.png"/><Relationship Id="rId654" Type="http://schemas.openxmlformats.org/officeDocument/2006/relationships/image" Target="../media/image653.png"/><Relationship Id="rId861" Type="http://schemas.openxmlformats.org/officeDocument/2006/relationships/image" Target="../media/image860.png"/><Relationship Id="rId959" Type="http://schemas.openxmlformats.org/officeDocument/2006/relationships/image" Target="../media/image958.png"/><Relationship Id="rId293" Type="http://schemas.openxmlformats.org/officeDocument/2006/relationships/image" Target="../media/image292.png"/><Relationship Id="rId307" Type="http://schemas.openxmlformats.org/officeDocument/2006/relationships/image" Target="../media/image306.png"/><Relationship Id="rId514" Type="http://schemas.openxmlformats.org/officeDocument/2006/relationships/image" Target="../media/image513.png"/><Relationship Id="rId721" Type="http://schemas.openxmlformats.org/officeDocument/2006/relationships/image" Target="../media/image720.png"/><Relationship Id="rId88" Type="http://schemas.openxmlformats.org/officeDocument/2006/relationships/image" Target="../media/image87.png"/><Relationship Id="rId153" Type="http://schemas.openxmlformats.org/officeDocument/2006/relationships/image" Target="../media/image152.png"/><Relationship Id="rId360" Type="http://schemas.openxmlformats.org/officeDocument/2006/relationships/image" Target="../media/image359.png"/><Relationship Id="rId598" Type="http://schemas.openxmlformats.org/officeDocument/2006/relationships/image" Target="../media/image597.png"/><Relationship Id="rId819" Type="http://schemas.openxmlformats.org/officeDocument/2006/relationships/image" Target="../media/image818.png"/><Relationship Id="rId1004" Type="http://schemas.openxmlformats.org/officeDocument/2006/relationships/image" Target="../media/image1003.png"/><Relationship Id="rId220" Type="http://schemas.openxmlformats.org/officeDocument/2006/relationships/image" Target="../media/image219.png"/><Relationship Id="rId458" Type="http://schemas.openxmlformats.org/officeDocument/2006/relationships/image" Target="../media/image457.png"/><Relationship Id="rId665" Type="http://schemas.openxmlformats.org/officeDocument/2006/relationships/image" Target="../media/image664.png"/><Relationship Id="rId872" Type="http://schemas.openxmlformats.org/officeDocument/2006/relationships/image" Target="../media/image871.png"/><Relationship Id="rId1088" Type="http://schemas.openxmlformats.org/officeDocument/2006/relationships/image" Target="../media/image1087.png"/><Relationship Id="rId15" Type="http://schemas.openxmlformats.org/officeDocument/2006/relationships/image" Target="../media/image14.png"/><Relationship Id="rId318" Type="http://schemas.openxmlformats.org/officeDocument/2006/relationships/image" Target="../media/image317.png"/><Relationship Id="rId525" Type="http://schemas.openxmlformats.org/officeDocument/2006/relationships/image" Target="../media/image524.png"/><Relationship Id="rId732" Type="http://schemas.openxmlformats.org/officeDocument/2006/relationships/image" Target="../media/image731.png"/><Relationship Id="rId99" Type="http://schemas.openxmlformats.org/officeDocument/2006/relationships/image" Target="../media/image98.png"/><Relationship Id="rId164" Type="http://schemas.openxmlformats.org/officeDocument/2006/relationships/image" Target="../media/image163.png"/><Relationship Id="rId371" Type="http://schemas.openxmlformats.org/officeDocument/2006/relationships/image" Target="../media/image370.png"/><Relationship Id="rId1015" Type="http://schemas.openxmlformats.org/officeDocument/2006/relationships/image" Target="../media/image1014.png"/><Relationship Id="rId469" Type="http://schemas.openxmlformats.org/officeDocument/2006/relationships/image" Target="../media/image468.png"/><Relationship Id="rId676" Type="http://schemas.openxmlformats.org/officeDocument/2006/relationships/image" Target="../media/image675.png"/><Relationship Id="rId883" Type="http://schemas.openxmlformats.org/officeDocument/2006/relationships/image" Target="../media/image882.png"/><Relationship Id="rId1099" Type="http://schemas.openxmlformats.org/officeDocument/2006/relationships/image" Target="../media/image1098.png"/><Relationship Id="rId26" Type="http://schemas.openxmlformats.org/officeDocument/2006/relationships/image" Target="../media/image25.png"/><Relationship Id="rId231" Type="http://schemas.openxmlformats.org/officeDocument/2006/relationships/image" Target="../media/image230.png"/><Relationship Id="rId329" Type="http://schemas.openxmlformats.org/officeDocument/2006/relationships/image" Target="../media/image328.png"/><Relationship Id="rId536" Type="http://schemas.openxmlformats.org/officeDocument/2006/relationships/image" Target="../media/image535.png"/><Relationship Id="rId175" Type="http://schemas.openxmlformats.org/officeDocument/2006/relationships/image" Target="../media/image174.png"/><Relationship Id="rId743" Type="http://schemas.openxmlformats.org/officeDocument/2006/relationships/image" Target="../media/image742.png"/><Relationship Id="rId950" Type="http://schemas.openxmlformats.org/officeDocument/2006/relationships/image" Target="../media/image949.png"/><Relationship Id="rId1026" Type="http://schemas.openxmlformats.org/officeDocument/2006/relationships/image" Target="../media/image1025.png"/><Relationship Id="rId382" Type="http://schemas.openxmlformats.org/officeDocument/2006/relationships/image" Target="../media/image381.png"/><Relationship Id="rId603" Type="http://schemas.openxmlformats.org/officeDocument/2006/relationships/image" Target="../media/image602.png"/><Relationship Id="rId687" Type="http://schemas.openxmlformats.org/officeDocument/2006/relationships/image" Target="../media/image686.png"/><Relationship Id="rId810" Type="http://schemas.openxmlformats.org/officeDocument/2006/relationships/image" Target="../media/image809.png"/><Relationship Id="rId908" Type="http://schemas.openxmlformats.org/officeDocument/2006/relationships/image" Target="../media/image907.png"/><Relationship Id="rId242" Type="http://schemas.openxmlformats.org/officeDocument/2006/relationships/image" Target="../media/image241.png"/><Relationship Id="rId894" Type="http://schemas.openxmlformats.org/officeDocument/2006/relationships/image" Target="../media/image893.png"/><Relationship Id="rId37" Type="http://schemas.openxmlformats.org/officeDocument/2006/relationships/image" Target="../media/image36.png"/><Relationship Id="rId102" Type="http://schemas.openxmlformats.org/officeDocument/2006/relationships/image" Target="../media/image101.png"/><Relationship Id="rId547" Type="http://schemas.openxmlformats.org/officeDocument/2006/relationships/image" Target="../media/image546.png"/><Relationship Id="rId754" Type="http://schemas.openxmlformats.org/officeDocument/2006/relationships/image" Target="../media/image753.png"/><Relationship Id="rId961" Type="http://schemas.openxmlformats.org/officeDocument/2006/relationships/image" Target="../media/image960.png"/><Relationship Id="rId90" Type="http://schemas.openxmlformats.org/officeDocument/2006/relationships/image" Target="../media/image89.png"/><Relationship Id="rId186" Type="http://schemas.openxmlformats.org/officeDocument/2006/relationships/image" Target="../media/image185.png"/><Relationship Id="rId393" Type="http://schemas.openxmlformats.org/officeDocument/2006/relationships/image" Target="../media/image392.png"/><Relationship Id="rId407" Type="http://schemas.openxmlformats.org/officeDocument/2006/relationships/image" Target="../media/image406.png"/><Relationship Id="rId614" Type="http://schemas.openxmlformats.org/officeDocument/2006/relationships/image" Target="../media/image613.png"/><Relationship Id="rId821" Type="http://schemas.openxmlformats.org/officeDocument/2006/relationships/image" Target="../media/image820.png"/><Relationship Id="rId1037" Type="http://schemas.openxmlformats.org/officeDocument/2006/relationships/image" Target="../media/image1036.png"/><Relationship Id="rId253" Type="http://schemas.openxmlformats.org/officeDocument/2006/relationships/image" Target="../media/image252.png"/><Relationship Id="rId460" Type="http://schemas.openxmlformats.org/officeDocument/2006/relationships/image" Target="../media/image459.png"/><Relationship Id="rId698" Type="http://schemas.openxmlformats.org/officeDocument/2006/relationships/image" Target="../media/image697.png"/><Relationship Id="rId919" Type="http://schemas.openxmlformats.org/officeDocument/2006/relationships/image" Target="../media/image918.png"/><Relationship Id="rId1090" Type="http://schemas.openxmlformats.org/officeDocument/2006/relationships/image" Target="../media/image1089.png"/><Relationship Id="rId48" Type="http://schemas.openxmlformats.org/officeDocument/2006/relationships/image" Target="../media/image47.png"/><Relationship Id="rId113" Type="http://schemas.openxmlformats.org/officeDocument/2006/relationships/image" Target="../media/image112.png"/><Relationship Id="rId320" Type="http://schemas.openxmlformats.org/officeDocument/2006/relationships/image" Target="../media/image319.png"/><Relationship Id="rId558" Type="http://schemas.openxmlformats.org/officeDocument/2006/relationships/image" Target="../media/image557.png"/><Relationship Id="rId765" Type="http://schemas.openxmlformats.org/officeDocument/2006/relationships/image" Target="../media/image764.png"/><Relationship Id="rId972" Type="http://schemas.openxmlformats.org/officeDocument/2006/relationships/image" Target="../media/image971.png"/><Relationship Id="rId197" Type="http://schemas.openxmlformats.org/officeDocument/2006/relationships/image" Target="../media/image196.png"/><Relationship Id="rId418" Type="http://schemas.openxmlformats.org/officeDocument/2006/relationships/image" Target="../media/image417.png"/><Relationship Id="rId625" Type="http://schemas.openxmlformats.org/officeDocument/2006/relationships/image" Target="../media/image624.png"/><Relationship Id="rId832" Type="http://schemas.openxmlformats.org/officeDocument/2006/relationships/image" Target="../media/image831.png"/><Relationship Id="rId1048" Type="http://schemas.openxmlformats.org/officeDocument/2006/relationships/image" Target="../media/image1047.png"/><Relationship Id="rId264" Type="http://schemas.openxmlformats.org/officeDocument/2006/relationships/image" Target="../media/image263.png"/><Relationship Id="rId471" Type="http://schemas.openxmlformats.org/officeDocument/2006/relationships/image" Target="../media/image470.png"/><Relationship Id="rId59" Type="http://schemas.openxmlformats.org/officeDocument/2006/relationships/image" Target="../media/image58.png"/><Relationship Id="rId124" Type="http://schemas.openxmlformats.org/officeDocument/2006/relationships/image" Target="../media/image123.png"/><Relationship Id="rId569" Type="http://schemas.openxmlformats.org/officeDocument/2006/relationships/image" Target="../media/image568.png"/><Relationship Id="rId776" Type="http://schemas.openxmlformats.org/officeDocument/2006/relationships/image" Target="../media/image775.png"/><Relationship Id="rId983" Type="http://schemas.openxmlformats.org/officeDocument/2006/relationships/image" Target="../media/image982.png"/><Relationship Id="rId331" Type="http://schemas.openxmlformats.org/officeDocument/2006/relationships/image" Target="../media/image330.png"/><Relationship Id="rId429" Type="http://schemas.openxmlformats.org/officeDocument/2006/relationships/image" Target="../media/image428.png"/><Relationship Id="rId636" Type="http://schemas.openxmlformats.org/officeDocument/2006/relationships/image" Target="../media/image635.png"/><Relationship Id="rId1059" Type="http://schemas.openxmlformats.org/officeDocument/2006/relationships/image" Target="../media/image1058.png"/><Relationship Id="rId843" Type="http://schemas.openxmlformats.org/officeDocument/2006/relationships/image" Target="../media/image842.png"/><Relationship Id="rId275" Type="http://schemas.openxmlformats.org/officeDocument/2006/relationships/image" Target="../media/image274.png"/><Relationship Id="rId482" Type="http://schemas.openxmlformats.org/officeDocument/2006/relationships/image" Target="../media/image481.png"/><Relationship Id="rId703" Type="http://schemas.openxmlformats.org/officeDocument/2006/relationships/image" Target="../media/image702.png"/><Relationship Id="rId910" Type="http://schemas.openxmlformats.org/officeDocument/2006/relationships/image" Target="../media/image909.png"/><Relationship Id="rId135" Type="http://schemas.openxmlformats.org/officeDocument/2006/relationships/image" Target="../media/image134.png"/><Relationship Id="rId342" Type="http://schemas.openxmlformats.org/officeDocument/2006/relationships/image" Target="../media/image341.png"/><Relationship Id="rId787" Type="http://schemas.openxmlformats.org/officeDocument/2006/relationships/image" Target="../media/image786.png"/><Relationship Id="rId994" Type="http://schemas.openxmlformats.org/officeDocument/2006/relationships/image" Target="../media/image993.png"/><Relationship Id="rId202" Type="http://schemas.openxmlformats.org/officeDocument/2006/relationships/image" Target="../media/image201.png"/><Relationship Id="rId647" Type="http://schemas.openxmlformats.org/officeDocument/2006/relationships/image" Target="../media/image646.png"/><Relationship Id="rId854" Type="http://schemas.openxmlformats.org/officeDocument/2006/relationships/image" Target="../media/image853.png"/><Relationship Id="rId286" Type="http://schemas.openxmlformats.org/officeDocument/2006/relationships/image" Target="../media/image285.png"/><Relationship Id="rId493" Type="http://schemas.openxmlformats.org/officeDocument/2006/relationships/image" Target="../media/image492.png"/><Relationship Id="rId507" Type="http://schemas.openxmlformats.org/officeDocument/2006/relationships/image" Target="../media/image506.png"/><Relationship Id="rId714" Type="http://schemas.openxmlformats.org/officeDocument/2006/relationships/image" Target="../media/image713.png"/><Relationship Id="rId921" Type="http://schemas.openxmlformats.org/officeDocument/2006/relationships/image" Target="../media/image920.png"/><Relationship Id="rId50" Type="http://schemas.openxmlformats.org/officeDocument/2006/relationships/image" Target="../media/image49.png"/><Relationship Id="rId146" Type="http://schemas.openxmlformats.org/officeDocument/2006/relationships/image" Target="../media/image145.png"/><Relationship Id="rId353" Type="http://schemas.openxmlformats.org/officeDocument/2006/relationships/image" Target="../media/image352.png"/><Relationship Id="rId560" Type="http://schemas.openxmlformats.org/officeDocument/2006/relationships/image" Target="../media/image559.png"/><Relationship Id="rId798" Type="http://schemas.openxmlformats.org/officeDocument/2006/relationships/image" Target="../media/image797.png"/><Relationship Id="rId213" Type="http://schemas.openxmlformats.org/officeDocument/2006/relationships/image" Target="../media/image212.png"/><Relationship Id="rId420" Type="http://schemas.openxmlformats.org/officeDocument/2006/relationships/image" Target="../media/image419.png"/><Relationship Id="rId658" Type="http://schemas.openxmlformats.org/officeDocument/2006/relationships/image" Target="../media/image657.png"/><Relationship Id="rId865" Type="http://schemas.openxmlformats.org/officeDocument/2006/relationships/image" Target="../media/image864.png"/><Relationship Id="rId1050" Type="http://schemas.openxmlformats.org/officeDocument/2006/relationships/image" Target="../media/image1049.png"/><Relationship Id="rId297" Type="http://schemas.openxmlformats.org/officeDocument/2006/relationships/image" Target="../media/image296.png"/><Relationship Id="rId518" Type="http://schemas.openxmlformats.org/officeDocument/2006/relationships/image" Target="../media/image517.png"/><Relationship Id="rId725" Type="http://schemas.openxmlformats.org/officeDocument/2006/relationships/image" Target="../media/image724.png"/><Relationship Id="rId932" Type="http://schemas.openxmlformats.org/officeDocument/2006/relationships/image" Target="../media/image931.png"/><Relationship Id="rId157" Type="http://schemas.openxmlformats.org/officeDocument/2006/relationships/image" Target="../media/image156.png"/><Relationship Id="rId364" Type="http://schemas.openxmlformats.org/officeDocument/2006/relationships/image" Target="../media/image363.png"/><Relationship Id="rId1008" Type="http://schemas.openxmlformats.org/officeDocument/2006/relationships/image" Target="../media/image1007.png"/><Relationship Id="rId61" Type="http://schemas.openxmlformats.org/officeDocument/2006/relationships/image" Target="../media/image60.png"/><Relationship Id="rId571" Type="http://schemas.openxmlformats.org/officeDocument/2006/relationships/image" Target="../media/image570.png"/><Relationship Id="rId669" Type="http://schemas.openxmlformats.org/officeDocument/2006/relationships/image" Target="../media/image668.png"/><Relationship Id="rId876" Type="http://schemas.openxmlformats.org/officeDocument/2006/relationships/image" Target="../media/image875.png"/><Relationship Id="rId19" Type="http://schemas.openxmlformats.org/officeDocument/2006/relationships/image" Target="../media/image18.png"/><Relationship Id="rId224" Type="http://schemas.openxmlformats.org/officeDocument/2006/relationships/image" Target="../media/image223.png"/><Relationship Id="rId431" Type="http://schemas.openxmlformats.org/officeDocument/2006/relationships/image" Target="../media/image430.png"/><Relationship Id="rId529" Type="http://schemas.openxmlformats.org/officeDocument/2006/relationships/image" Target="../media/image528.png"/><Relationship Id="rId736" Type="http://schemas.openxmlformats.org/officeDocument/2006/relationships/image" Target="../media/image735.png"/><Relationship Id="rId1061" Type="http://schemas.openxmlformats.org/officeDocument/2006/relationships/image" Target="../media/image1060.png"/><Relationship Id="rId168" Type="http://schemas.openxmlformats.org/officeDocument/2006/relationships/image" Target="../media/image167.png"/><Relationship Id="rId943" Type="http://schemas.openxmlformats.org/officeDocument/2006/relationships/image" Target="../media/image942.png"/><Relationship Id="rId1019" Type="http://schemas.openxmlformats.org/officeDocument/2006/relationships/image" Target="../media/image1018.png"/><Relationship Id="rId72" Type="http://schemas.openxmlformats.org/officeDocument/2006/relationships/image" Target="../media/image71.png"/><Relationship Id="rId375" Type="http://schemas.openxmlformats.org/officeDocument/2006/relationships/image" Target="../media/image374.png"/><Relationship Id="rId582" Type="http://schemas.openxmlformats.org/officeDocument/2006/relationships/image" Target="../media/image581.png"/><Relationship Id="rId803" Type="http://schemas.openxmlformats.org/officeDocument/2006/relationships/image" Target="../media/image802.png"/><Relationship Id="rId3" Type="http://schemas.openxmlformats.org/officeDocument/2006/relationships/image" Target="../media/image2.png"/><Relationship Id="rId235" Type="http://schemas.openxmlformats.org/officeDocument/2006/relationships/image" Target="../media/image234.png"/><Relationship Id="rId442" Type="http://schemas.openxmlformats.org/officeDocument/2006/relationships/image" Target="../media/image441.png"/><Relationship Id="rId887" Type="http://schemas.openxmlformats.org/officeDocument/2006/relationships/image" Target="../media/image886.png"/><Relationship Id="rId1072" Type="http://schemas.openxmlformats.org/officeDocument/2006/relationships/image" Target="../media/image1071.png"/><Relationship Id="rId302" Type="http://schemas.openxmlformats.org/officeDocument/2006/relationships/image" Target="../media/image301.png"/><Relationship Id="rId747" Type="http://schemas.openxmlformats.org/officeDocument/2006/relationships/image" Target="../media/image746.png"/><Relationship Id="rId954" Type="http://schemas.openxmlformats.org/officeDocument/2006/relationships/image" Target="../media/image953.png"/><Relationship Id="rId83" Type="http://schemas.openxmlformats.org/officeDocument/2006/relationships/image" Target="../media/image82.png"/><Relationship Id="rId179" Type="http://schemas.openxmlformats.org/officeDocument/2006/relationships/image" Target="../media/image178.png"/><Relationship Id="rId386" Type="http://schemas.openxmlformats.org/officeDocument/2006/relationships/image" Target="../media/image385.png"/><Relationship Id="rId593" Type="http://schemas.openxmlformats.org/officeDocument/2006/relationships/image" Target="../media/image592.png"/><Relationship Id="rId607" Type="http://schemas.openxmlformats.org/officeDocument/2006/relationships/image" Target="../media/image606.png"/><Relationship Id="rId814" Type="http://schemas.openxmlformats.org/officeDocument/2006/relationships/image" Target="../media/image813.png"/><Relationship Id="rId246" Type="http://schemas.openxmlformats.org/officeDocument/2006/relationships/image" Target="../media/image245.png"/><Relationship Id="rId453" Type="http://schemas.openxmlformats.org/officeDocument/2006/relationships/image" Target="../media/image452.png"/><Relationship Id="rId660" Type="http://schemas.openxmlformats.org/officeDocument/2006/relationships/image" Target="../media/image659.png"/><Relationship Id="rId898" Type="http://schemas.openxmlformats.org/officeDocument/2006/relationships/image" Target="../media/image897.png"/><Relationship Id="rId1083" Type="http://schemas.openxmlformats.org/officeDocument/2006/relationships/image" Target="../media/image1082.png"/><Relationship Id="rId106" Type="http://schemas.openxmlformats.org/officeDocument/2006/relationships/image" Target="../media/image105.png"/><Relationship Id="rId313" Type="http://schemas.openxmlformats.org/officeDocument/2006/relationships/image" Target="../media/image312.png"/><Relationship Id="rId758" Type="http://schemas.openxmlformats.org/officeDocument/2006/relationships/image" Target="../media/image757.png"/><Relationship Id="rId965" Type="http://schemas.openxmlformats.org/officeDocument/2006/relationships/image" Target="../media/image964.png"/><Relationship Id="rId10" Type="http://schemas.openxmlformats.org/officeDocument/2006/relationships/image" Target="../media/image9.png"/><Relationship Id="rId94" Type="http://schemas.openxmlformats.org/officeDocument/2006/relationships/image" Target="../media/image93.png"/><Relationship Id="rId397" Type="http://schemas.openxmlformats.org/officeDocument/2006/relationships/image" Target="../media/image396.png"/><Relationship Id="rId520" Type="http://schemas.openxmlformats.org/officeDocument/2006/relationships/image" Target="../media/image519.png"/><Relationship Id="rId618" Type="http://schemas.openxmlformats.org/officeDocument/2006/relationships/image" Target="../media/image617.png"/><Relationship Id="rId825" Type="http://schemas.openxmlformats.org/officeDocument/2006/relationships/image" Target="../media/image824.png"/><Relationship Id="rId257" Type="http://schemas.openxmlformats.org/officeDocument/2006/relationships/image" Target="../media/image256.png"/><Relationship Id="rId464" Type="http://schemas.openxmlformats.org/officeDocument/2006/relationships/image" Target="../media/image463.png"/><Relationship Id="rId1010" Type="http://schemas.openxmlformats.org/officeDocument/2006/relationships/image" Target="../media/image1009.png"/><Relationship Id="rId1094" Type="http://schemas.openxmlformats.org/officeDocument/2006/relationships/image" Target="../media/image1093.png"/><Relationship Id="rId117" Type="http://schemas.openxmlformats.org/officeDocument/2006/relationships/image" Target="../media/image116.png"/><Relationship Id="rId671" Type="http://schemas.openxmlformats.org/officeDocument/2006/relationships/image" Target="../media/image670.png"/><Relationship Id="rId769" Type="http://schemas.openxmlformats.org/officeDocument/2006/relationships/image" Target="../media/image768.png"/><Relationship Id="rId976" Type="http://schemas.openxmlformats.org/officeDocument/2006/relationships/image" Target="../media/image975.png"/><Relationship Id="rId324" Type="http://schemas.openxmlformats.org/officeDocument/2006/relationships/image" Target="../media/image323.png"/><Relationship Id="rId531" Type="http://schemas.openxmlformats.org/officeDocument/2006/relationships/image" Target="../media/image530.png"/><Relationship Id="rId629" Type="http://schemas.openxmlformats.org/officeDocument/2006/relationships/image" Target="../media/image628.png"/><Relationship Id="rId836" Type="http://schemas.openxmlformats.org/officeDocument/2006/relationships/image" Target="../media/image835.png"/><Relationship Id="rId1021" Type="http://schemas.openxmlformats.org/officeDocument/2006/relationships/image" Target="../media/image1020.png"/><Relationship Id="rId903" Type="http://schemas.openxmlformats.org/officeDocument/2006/relationships/image" Target="../media/image902.png"/><Relationship Id="rId32" Type="http://schemas.openxmlformats.org/officeDocument/2006/relationships/image" Target="../media/image31.png"/><Relationship Id="rId181" Type="http://schemas.openxmlformats.org/officeDocument/2006/relationships/image" Target="../media/image180.png"/><Relationship Id="rId279" Type="http://schemas.openxmlformats.org/officeDocument/2006/relationships/image" Target="../media/image278.png"/><Relationship Id="rId486" Type="http://schemas.openxmlformats.org/officeDocument/2006/relationships/image" Target="../media/image485.png"/><Relationship Id="rId693" Type="http://schemas.openxmlformats.org/officeDocument/2006/relationships/image" Target="../media/image692.png"/><Relationship Id="rId139" Type="http://schemas.openxmlformats.org/officeDocument/2006/relationships/image" Target="../media/image138.png"/><Relationship Id="rId346" Type="http://schemas.openxmlformats.org/officeDocument/2006/relationships/image" Target="../media/image345.png"/><Relationship Id="rId553" Type="http://schemas.openxmlformats.org/officeDocument/2006/relationships/image" Target="../media/image552.png"/><Relationship Id="rId760" Type="http://schemas.openxmlformats.org/officeDocument/2006/relationships/image" Target="../media/image759.png"/><Relationship Id="rId998" Type="http://schemas.openxmlformats.org/officeDocument/2006/relationships/image" Target="../media/image997.png"/><Relationship Id="rId206" Type="http://schemas.openxmlformats.org/officeDocument/2006/relationships/image" Target="../media/image205.png"/><Relationship Id="rId413" Type="http://schemas.openxmlformats.org/officeDocument/2006/relationships/image" Target="../media/image412.png"/><Relationship Id="rId858" Type="http://schemas.openxmlformats.org/officeDocument/2006/relationships/image" Target="../media/image857.png"/><Relationship Id="rId1043" Type="http://schemas.openxmlformats.org/officeDocument/2006/relationships/image" Target="../media/image1042.png"/><Relationship Id="rId620" Type="http://schemas.openxmlformats.org/officeDocument/2006/relationships/image" Target="../media/image619.png"/><Relationship Id="rId718" Type="http://schemas.openxmlformats.org/officeDocument/2006/relationships/image" Target="../media/image717.png"/><Relationship Id="rId925" Type="http://schemas.openxmlformats.org/officeDocument/2006/relationships/image" Target="../media/image924.png"/><Relationship Id="rId54" Type="http://schemas.openxmlformats.org/officeDocument/2006/relationships/image" Target="../media/image53.png"/><Relationship Id="rId270" Type="http://schemas.openxmlformats.org/officeDocument/2006/relationships/image" Target="../media/image269.png"/><Relationship Id="rId130" Type="http://schemas.openxmlformats.org/officeDocument/2006/relationships/image" Target="../media/image129.png"/><Relationship Id="rId368" Type="http://schemas.openxmlformats.org/officeDocument/2006/relationships/image" Target="../media/image367.png"/><Relationship Id="rId575" Type="http://schemas.openxmlformats.org/officeDocument/2006/relationships/image" Target="../media/image574.png"/><Relationship Id="rId782" Type="http://schemas.openxmlformats.org/officeDocument/2006/relationships/image" Target="../media/image781.png"/><Relationship Id="rId228" Type="http://schemas.openxmlformats.org/officeDocument/2006/relationships/image" Target="../media/image227.png"/><Relationship Id="rId435" Type="http://schemas.openxmlformats.org/officeDocument/2006/relationships/image" Target="../media/image434.png"/><Relationship Id="rId642" Type="http://schemas.openxmlformats.org/officeDocument/2006/relationships/image" Target="../media/image641.png"/><Relationship Id="rId1065" Type="http://schemas.openxmlformats.org/officeDocument/2006/relationships/image" Target="../media/image1064.png"/><Relationship Id="rId502" Type="http://schemas.openxmlformats.org/officeDocument/2006/relationships/image" Target="../media/image501.png"/><Relationship Id="rId947" Type="http://schemas.openxmlformats.org/officeDocument/2006/relationships/image" Target="../media/image946.png"/><Relationship Id="rId76" Type="http://schemas.openxmlformats.org/officeDocument/2006/relationships/image" Target="../media/image75.png"/><Relationship Id="rId807" Type="http://schemas.openxmlformats.org/officeDocument/2006/relationships/image" Target="../media/image806.png"/><Relationship Id="rId292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object 1"/>
          <p:cNvSpPr/>
          <p:nvPr/>
        </p:nvSpPr>
        <p:spPr>
          <a:xfrm>
            <a:off x="4058412" y="9554082"/>
            <a:ext cx="1658112" cy="10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58412" y="9410636"/>
            <a:ext cx="3191255" cy="10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07640" y="9265665"/>
            <a:ext cx="226028" cy="83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3728" y="9264903"/>
            <a:ext cx="12700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8646" y="9267189"/>
            <a:ext cx="229076" cy="82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7754" y="9267189"/>
            <a:ext cx="242696" cy="82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7754" y="9267189"/>
            <a:ext cx="193833" cy="82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5604" y="9267189"/>
            <a:ext cx="395478" cy="103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1301" y="9268713"/>
            <a:ext cx="88488" cy="808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7746" y="9267189"/>
            <a:ext cx="219836" cy="822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8412" y="9056115"/>
            <a:ext cx="3038855" cy="107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0426" y="8911335"/>
            <a:ext cx="568070" cy="842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0426" y="8911526"/>
            <a:ext cx="300799" cy="840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6297" y="8911335"/>
            <a:ext cx="218122" cy="1070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5335" y="8913050"/>
            <a:ext cx="154209" cy="1053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2517" y="8934481"/>
            <a:ext cx="397001" cy="823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67746" y="8913145"/>
            <a:ext cx="123634" cy="823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58412" y="8703976"/>
            <a:ext cx="2988564" cy="1068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5304" y="8559005"/>
            <a:ext cx="389381" cy="1068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33694" y="8560435"/>
            <a:ext cx="647413" cy="1039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33694" y="8562054"/>
            <a:ext cx="377094" cy="1022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98592" y="8559292"/>
            <a:ext cx="393858" cy="1065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8592" y="8559292"/>
            <a:ext cx="239648" cy="837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7147" y="8559006"/>
            <a:ext cx="96297" cy="840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81587" y="8581865"/>
            <a:ext cx="245840" cy="840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0414" y="8559292"/>
            <a:ext cx="355758" cy="1065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0414" y="8559292"/>
            <a:ext cx="228409" cy="837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58677" y="8560435"/>
            <a:ext cx="142017" cy="825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1420" y="8559292"/>
            <a:ext cx="168021" cy="837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01420" y="8581961"/>
            <a:ext cx="116014" cy="610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7746" y="8559005"/>
            <a:ext cx="390906" cy="8401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7746" y="8559005"/>
            <a:ext cx="316039" cy="8401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58412" y="8349932"/>
            <a:ext cx="2662427" cy="1057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8371" y="8207248"/>
            <a:ext cx="180118" cy="8315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20457" y="8206485"/>
            <a:ext cx="146684" cy="839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67746" y="8206485"/>
            <a:ext cx="311467" cy="839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40124" y="7893303"/>
            <a:ext cx="3284220" cy="211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8412" y="7745570"/>
            <a:ext cx="2165604" cy="1065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58412" y="7602123"/>
            <a:ext cx="2077212" cy="1053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34973" y="7458772"/>
            <a:ext cx="423005" cy="1068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34973" y="7458772"/>
            <a:ext cx="175640" cy="8391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05192" y="7458678"/>
            <a:ext cx="487108" cy="1068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05192" y="7458678"/>
            <a:ext cx="332803" cy="1068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61459" y="7472489"/>
            <a:ext cx="96392" cy="563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58412" y="7313611"/>
            <a:ext cx="1261871" cy="10544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49833" y="7168737"/>
            <a:ext cx="242792" cy="8391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49833" y="7168737"/>
            <a:ext cx="215265" cy="839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4157" y="7169403"/>
            <a:ext cx="424433" cy="10467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84157" y="7190073"/>
            <a:ext cx="267175" cy="6257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93180" y="7168737"/>
            <a:ext cx="152780" cy="8401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62675" y="7168737"/>
            <a:ext cx="193928" cy="8401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16060" y="7169403"/>
            <a:ext cx="302800" cy="10467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16060" y="7171689"/>
            <a:ext cx="248888" cy="10239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64873" y="7167213"/>
            <a:ext cx="308419" cy="8543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67896" y="7168641"/>
            <a:ext cx="152685" cy="841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54930" y="7168641"/>
            <a:ext cx="73247" cy="8248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28901" y="7168641"/>
            <a:ext cx="179546" cy="8401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28901" y="7168641"/>
            <a:ext cx="128397" cy="8401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82262" y="7168737"/>
            <a:ext cx="510063" cy="10534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88332" y="7168737"/>
            <a:ext cx="152781" cy="8401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61650" y="7171784"/>
            <a:ext cx="88583" cy="8096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62775" y="7023766"/>
            <a:ext cx="343567" cy="10534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62775" y="7023766"/>
            <a:ext cx="137540" cy="10534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86479" y="7023766"/>
            <a:ext cx="32003" cy="8391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10838" y="7023766"/>
            <a:ext cx="138969" cy="8239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84264" y="7023099"/>
            <a:ext cx="37337" cy="8382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83381" y="7023766"/>
            <a:ext cx="152685" cy="8391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8796" y="7023766"/>
            <a:ext cx="71818" cy="8391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66472" y="7023766"/>
            <a:ext cx="253460" cy="8401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67172" y="7023766"/>
            <a:ext cx="455009" cy="8401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87779" y="7023766"/>
            <a:ext cx="430529" cy="10687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87779" y="7023766"/>
            <a:ext cx="277844" cy="8401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94599" y="7023766"/>
            <a:ext cx="238125" cy="8401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60106" y="7026814"/>
            <a:ext cx="90201" cy="8096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14361" y="7026814"/>
            <a:ext cx="206120" cy="8096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60126" y="7023766"/>
            <a:ext cx="305467" cy="8401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26199" y="6878795"/>
            <a:ext cx="366427" cy="9925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26199" y="6878795"/>
            <a:ext cx="340424" cy="8391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23126" y="6878795"/>
            <a:ext cx="152590" cy="8401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52007" y="6878701"/>
            <a:ext cx="523684" cy="10686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52007" y="6878701"/>
            <a:ext cx="392524" cy="10534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60351" y="6900131"/>
            <a:ext cx="242792" cy="8543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05367" y="6878795"/>
            <a:ext cx="203072" cy="8391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10689" y="6900132"/>
            <a:ext cx="53435" cy="6257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93150" y="6878795"/>
            <a:ext cx="70198" cy="8391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02244" y="6878795"/>
            <a:ext cx="345090" cy="10677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5360" y="6878701"/>
            <a:ext cx="171069" cy="8400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5360" y="6878795"/>
            <a:ext cx="85534" cy="8391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54105" y="6878700"/>
            <a:ext cx="96107" cy="8401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98346" y="6881843"/>
            <a:ext cx="312991" cy="10220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61650" y="6878700"/>
            <a:ext cx="189262" cy="8410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40124" y="6567423"/>
            <a:ext cx="3284220" cy="21031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20482" y="6420928"/>
            <a:ext cx="326421" cy="10687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20482" y="6420928"/>
            <a:ext cx="299275" cy="10687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31874" y="6442265"/>
            <a:ext cx="245840" cy="85533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64698" y="6420929"/>
            <a:ext cx="383286" cy="10686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64698" y="6420929"/>
            <a:ext cx="254317" cy="8400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18458" y="6275958"/>
            <a:ext cx="583311" cy="10687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18458" y="6275958"/>
            <a:ext cx="398526" cy="10534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51257" y="6277387"/>
            <a:ext cx="429101" cy="105441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51257" y="6277482"/>
            <a:ext cx="276415" cy="8248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20632" y="6275958"/>
            <a:ext cx="390905" cy="83915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20632" y="6275958"/>
            <a:ext cx="316134" cy="8391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29846" y="6277482"/>
            <a:ext cx="152590" cy="8239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24404" y="6277387"/>
            <a:ext cx="71818" cy="8096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43487" y="6275959"/>
            <a:ext cx="439769" cy="10534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6897" y="6277482"/>
            <a:ext cx="114490" cy="8248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84585" y="6297294"/>
            <a:ext cx="172592" cy="6257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11313" y="6276339"/>
            <a:ext cx="241268" cy="83629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11313" y="6277387"/>
            <a:ext cx="129825" cy="8248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67746" y="6275958"/>
            <a:ext cx="311467" cy="83915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0124" y="5965443"/>
            <a:ext cx="3284220" cy="210311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23680" y="5818186"/>
            <a:ext cx="535971" cy="83915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23680" y="5818186"/>
            <a:ext cx="510063" cy="83915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48859" y="5819615"/>
            <a:ext cx="429006" cy="105346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48859" y="5819710"/>
            <a:ext cx="274796" cy="8239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58727" y="5819711"/>
            <a:ext cx="239744" cy="82391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98422" y="5819711"/>
            <a:ext cx="271748" cy="82391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72418" y="5819615"/>
            <a:ext cx="172593" cy="82486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89132" y="5818186"/>
            <a:ext cx="338994" cy="8391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26528" y="5839523"/>
            <a:ext cx="222884" cy="85438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26528" y="5839523"/>
            <a:ext cx="175641" cy="85438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60126" y="5818187"/>
            <a:ext cx="134397" cy="83914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997922" y="5674645"/>
            <a:ext cx="300800" cy="103822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933819" y="5674645"/>
            <a:ext cx="200119" cy="103822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09339" y="5674645"/>
            <a:ext cx="73342" cy="80962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07790" y="5676265"/>
            <a:ext cx="155733" cy="103726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80334" y="5674645"/>
            <a:ext cx="177069" cy="82486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254305" y="5674645"/>
            <a:ext cx="174117" cy="82486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25229" y="5674645"/>
            <a:ext cx="239839" cy="10382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25229" y="5694552"/>
            <a:ext cx="149637" cy="83915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97772" y="5672835"/>
            <a:ext cx="177069" cy="84296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193" y="5673216"/>
            <a:ext cx="128206" cy="83915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95424" y="5672835"/>
            <a:ext cx="397001" cy="84296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92351" y="5673216"/>
            <a:ext cx="152686" cy="83915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70894" y="5694552"/>
            <a:ext cx="175545" cy="6257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36496" y="5676265"/>
            <a:ext cx="88582" cy="80867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64698" y="5673121"/>
            <a:ext cx="627602" cy="105346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64698" y="5673121"/>
            <a:ext cx="254984" cy="8401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15461" y="5528246"/>
            <a:ext cx="178688" cy="83915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01644" y="5526626"/>
            <a:ext cx="679513" cy="90106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01644" y="5526626"/>
            <a:ext cx="228694" cy="90106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9296" y="5528055"/>
            <a:ext cx="366426" cy="105442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99296" y="5549582"/>
            <a:ext cx="174021" cy="83915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87829" y="5549582"/>
            <a:ext cx="172497" cy="62579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74742" y="5549582"/>
            <a:ext cx="174116" cy="85439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52581" y="5528151"/>
            <a:ext cx="381761" cy="105346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383786" y="5526626"/>
            <a:ext cx="624554" cy="106870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383786" y="5526626"/>
            <a:ext cx="253460" cy="85534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063174" y="5528151"/>
            <a:ext cx="180117" cy="8401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20732" y="5381655"/>
            <a:ext cx="677989" cy="90106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620732" y="5381656"/>
            <a:ext cx="206216" cy="90106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12313" y="5404516"/>
            <a:ext cx="254984" cy="77914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89427" y="5386228"/>
            <a:ext cx="451961" cy="102298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46635" y="5381656"/>
            <a:ext cx="451961" cy="106871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46635" y="5381656"/>
            <a:ext cx="227457" cy="85439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69280" y="5383275"/>
            <a:ext cx="122300" cy="99059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09165" y="5381656"/>
            <a:ext cx="256508" cy="85439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09165" y="5381656"/>
            <a:ext cx="145160" cy="85439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54155" y="5404516"/>
            <a:ext cx="403097" cy="84011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79289" y="5383180"/>
            <a:ext cx="122205" cy="8401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9171" y="5381655"/>
            <a:ext cx="134302" cy="85439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25029" y="5383180"/>
            <a:ext cx="331374" cy="83915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067746" y="5381656"/>
            <a:ext cx="311563" cy="85534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593175" y="5236686"/>
            <a:ext cx="480916" cy="85534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593175" y="5236686"/>
            <a:ext cx="453485" cy="85534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19783" y="5238209"/>
            <a:ext cx="429101" cy="10687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19783" y="5238209"/>
            <a:ext cx="276415" cy="83915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17484" y="5259546"/>
            <a:ext cx="54959" cy="62579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90777" y="5238115"/>
            <a:ext cx="283940" cy="106965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02944" y="5238115"/>
            <a:ext cx="343567" cy="8401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02944" y="5238209"/>
            <a:ext cx="174021" cy="83915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53306" y="5238209"/>
            <a:ext cx="112966" cy="10687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191381" y="5238209"/>
            <a:ext cx="119157" cy="83915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61650" y="5241257"/>
            <a:ext cx="88583" cy="80867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094125" y="5093144"/>
            <a:ext cx="207644" cy="84010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944487" y="5093239"/>
            <a:ext cx="116014" cy="83915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752081" y="5093239"/>
            <a:ext cx="153162" cy="82772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76416" y="5093239"/>
            <a:ext cx="473487" cy="83915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76416" y="5093715"/>
            <a:ext cx="351282" cy="83439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87059" y="5093144"/>
            <a:ext cx="154304" cy="8401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87059" y="5093144"/>
            <a:ext cx="85534" cy="84010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19978" y="5093144"/>
            <a:ext cx="239648" cy="84010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33549" y="5093239"/>
            <a:ext cx="357377" cy="83915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07640" y="5093239"/>
            <a:ext cx="137446" cy="83915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87804" y="5093239"/>
            <a:ext cx="187737" cy="83915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982337" y="5093239"/>
            <a:ext cx="273272" cy="83915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79263" y="5114575"/>
            <a:ext cx="172593" cy="62674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467796" y="5093239"/>
            <a:ext cx="274891" cy="83915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067746" y="5093239"/>
            <a:ext cx="560355" cy="83915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067746" y="5093239"/>
            <a:ext cx="386334" cy="83915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58178" y="4946744"/>
            <a:ext cx="540257" cy="85439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58178" y="4946744"/>
            <a:ext cx="513016" cy="85439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48209" y="4948268"/>
            <a:ext cx="432149" cy="106775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48209" y="4948268"/>
            <a:ext cx="279463" cy="8401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55030" y="4969605"/>
            <a:ext cx="221360" cy="85439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955030" y="4969605"/>
            <a:ext cx="174021" cy="85439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90127" y="4948173"/>
            <a:ext cx="293083" cy="8401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38096" y="4969605"/>
            <a:ext cx="174116" cy="62674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89302" y="4969605"/>
            <a:ext cx="174021" cy="8543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32794" y="4948269"/>
            <a:ext cx="189261" cy="83915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649533" y="4969605"/>
            <a:ext cx="112966" cy="62579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092130" y="4948173"/>
            <a:ext cx="481012" cy="84105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066222" y="4948269"/>
            <a:ext cx="74771" cy="82391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170420" y="4804822"/>
            <a:ext cx="134397" cy="83915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96100" y="4804155"/>
            <a:ext cx="240792" cy="84582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94849" y="4826158"/>
            <a:ext cx="54959" cy="62579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40639" y="4826158"/>
            <a:ext cx="112965" cy="62579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54330" y="4807870"/>
            <a:ext cx="149637" cy="80867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37446" y="4826158"/>
            <a:ext cx="172592" cy="62674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37446" y="4826253"/>
            <a:ext cx="111537" cy="62579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56376" y="4804155"/>
            <a:ext cx="146017" cy="84677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65698" y="4804155"/>
            <a:ext cx="190880" cy="105917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965698" y="4804822"/>
            <a:ext cx="74866" cy="10525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80138" y="4804155"/>
            <a:ext cx="241268" cy="84581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680138" y="4804822"/>
            <a:ext cx="129920" cy="83914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27427" y="4803298"/>
            <a:ext cx="311563" cy="85439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28926" y="4804822"/>
            <a:ext cx="152686" cy="83915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04422" y="4804822"/>
            <a:ext cx="187928" cy="8401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64773" y="4804155"/>
            <a:ext cx="200025" cy="84582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067746" y="4804822"/>
            <a:ext cx="560355" cy="83915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067746" y="4804822"/>
            <a:ext cx="386334" cy="83915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984081" y="4659851"/>
            <a:ext cx="54007" cy="106775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84685" y="4659756"/>
            <a:ext cx="526827" cy="10687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84685" y="4659756"/>
            <a:ext cx="453580" cy="8401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09864" y="4659852"/>
            <a:ext cx="430625" cy="106774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09864" y="4659852"/>
            <a:ext cx="277940" cy="8401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748784" y="4681188"/>
            <a:ext cx="222884" cy="85438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48784" y="4681283"/>
            <a:ext cx="174021" cy="85344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289107" y="4659852"/>
            <a:ext cx="421481" cy="84009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061650" y="4659852"/>
            <a:ext cx="189357" cy="83915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115461" y="4514596"/>
            <a:ext cx="179927" cy="84200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115461" y="4514786"/>
            <a:ext cx="129920" cy="84010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61226" y="4513357"/>
            <a:ext cx="309943" cy="85439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593300" y="4536217"/>
            <a:ext cx="116014" cy="62579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68700" y="4514786"/>
            <a:ext cx="177260" cy="84010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68700" y="4514786"/>
            <a:ext cx="49054" cy="82486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181058" y="4517929"/>
            <a:ext cx="151161" cy="80962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61126" y="4514786"/>
            <a:ext cx="175640" cy="106870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864923" y="4514786"/>
            <a:ext cx="168021" cy="106870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37466" y="4536217"/>
            <a:ext cx="174021" cy="85438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413057" y="4514881"/>
            <a:ext cx="186213" cy="84010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215985" y="4514881"/>
            <a:ext cx="158781" cy="84010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860226" y="4514881"/>
            <a:ext cx="468724" cy="84010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860226" y="4536217"/>
            <a:ext cx="340518" cy="62674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626578" y="4514881"/>
            <a:ext cx="187833" cy="106775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064698" y="4513357"/>
            <a:ext cx="513016" cy="85534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66573" y="4369911"/>
            <a:ext cx="432148" cy="106775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66573" y="4369911"/>
            <a:ext cx="277938" cy="83915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449758" y="4391246"/>
            <a:ext cx="334422" cy="62579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449758" y="4391246"/>
            <a:ext cx="170974" cy="62579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219253" y="4369911"/>
            <a:ext cx="152590" cy="84010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55805" y="4369911"/>
            <a:ext cx="94677" cy="83915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36717" y="4369911"/>
            <a:ext cx="236601" cy="83915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530500" y="4369815"/>
            <a:ext cx="134398" cy="84010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336667" y="4391246"/>
            <a:ext cx="114490" cy="62579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144262" y="4391246"/>
            <a:ext cx="114490" cy="62579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86134" y="4369911"/>
            <a:ext cx="178689" cy="83915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058412" y="4369815"/>
            <a:ext cx="743807" cy="102108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058412" y="4224845"/>
            <a:ext cx="2980943" cy="105346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81587" y="4101305"/>
            <a:ext cx="261080" cy="77914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81587" y="4101305"/>
            <a:ext cx="232124" cy="62579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869370" y="4079874"/>
            <a:ext cx="171069" cy="84011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69370" y="4079969"/>
            <a:ext cx="85534" cy="83820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54880" y="4079874"/>
            <a:ext cx="73247" cy="82487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567047" y="4101305"/>
            <a:ext cx="137445" cy="77914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292155" y="4079874"/>
            <a:ext cx="230600" cy="84010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067746" y="4079874"/>
            <a:ext cx="178117" cy="84010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245287" y="3956240"/>
            <a:ext cx="54959" cy="62579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912388" y="3934904"/>
            <a:ext cx="276414" cy="106870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08566" y="3934904"/>
            <a:ext cx="317658" cy="106870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08566" y="3934904"/>
            <a:ext cx="88581" cy="83915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515386" y="3956240"/>
            <a:ext cx="242792" cy="85534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840539" y="3934903"/>
            <a:ext cx="615315" cy="105347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840539" y="3956240"/>
            <a:ext cx="274796" cy="84010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443537" y="3934904"/>
            <a:ext cx="340518" cy="84010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232749" y="3934904"/>
            <a:ext cx="152686" cy="83915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063299" y="3956240"/>
            <a:ext cx="116014" cy="62579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556379" y="3934999"/>
            <a:ext cx="451961" cy="83915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067746" y="3934903"/>
            <a:ext cx="430625" cy="106871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067746" y="3934904"/>
            <a:ext cx="277939" cy="84010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083457" y="3812792"/>
            <a:ext cx="221360" cy="85535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083457" y="3812792"/>
            <a:ext cx="172496" cy="85535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962775" y="3794504"/>
            <a:ext cx="90106" cy="80962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658927" y="3812793"/>
            <a:ext cx="273367" cy="62579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461950" y="3791457"/>
            <a:ext cx="345090" cy="83915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461950" y="3791457"/>
            <a:ext cx="183260" cy="83915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248209" y="3812793"/>
            <a:ext cx="174021" cy="62579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039040" y="3812792"/>
            <a:ext cx="174021" cy="85535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823680" y="3791457"/>
            <a:ext cx="187833" cy="84009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774817" y="3863180"/>
            <a:ext cx="12700" cy="27527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356479" y="3791457"/>
            <a:ext cx="403097" cy="106871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234273" y="3794504"/>
            <a:ext cx="90106" cy="80867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875466" y="3791457"/>
            <a:ext cx="331374" cy="105346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875466" y="3791457"/>
            <a:ext cx="164878" cy="83915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663249" y="3791362"/>
            <a:ext cx="174021" cy="84010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663249" y="3791457"/>
            <a:ext cx="48958" cy="82391"/>
          </a:xfrm>
          <a:prstGeom prst="rect">
            <a:avLst/>
          </a:prstGeom>
          <a:blipFill>
            <a:blip r:embed="rId2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457128" y="3812792"/>
            <a:ext cx="174021" cy="85535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061650" y="3794504"/>
            <a:ext cx="358806" cy="96203"/>
          </a:xfrm>
          <a:prstGeom prst="rect">
            <a:avLst/>
          </a:prstGeom>
          <a:blipFill>
            <a:blip r:embed="rId3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061650" y="3794504"/>
            <a:ext cx="331375" cy="80867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924675" y="3667822"/>
            <a:ext cx="379857" cy="84010"/>
          </a:xfrm>
          <a:prstGeom prst="rect">
            <a:avLst/>
          </a:prstGeom>
          <a:blipFill>
            <a:blip r:embed="rId3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924675" y="3667822"/>
            <a:ext cx="204596" cy="62579"/>
          </a:xfrm>
          <a:prstGeom prst="rect">
            <a:avLst/>
          </a:prstGeom>
          <a:blipFill>
            <a:blip r:embed="rId3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691027" y="3647915"/>
            <a:ext cx="180116" cy="82486"/>
          </a:xfrm>
          <a:prstGeom prst="rect">
            <a:avLst/>
          </a:prstGeom>
          <a:blipFill>
            <a:blip r:embed="rId3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399371" y="3645915"/>
            <a:ext cx="239743" cy="84582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399371" y="3647916"/>
            <a:ext cx="129730" cy="82486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797772" y="3645915"/>
            <a:ext cx="549688" cy="84582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406866" y="3667822"/>
            <a:ext cx="337470" cy="85535"/>
          </a:xfrm>
          <a:prstGeom prst="rect">
            <a:avLst/>
          </a:prstGeom>
          <a:blipFill>
            <a:blip r:embed="rId3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867846" y="3647916"/>
            <a:ext cx="484060" cy="105441"/>
          </a:xfrm>
          <a:prstGeom prst="rect">
            <a:avLst/>
          </a:prstGeom>
          <a:blipFill>
            <a:blip r:embed="rId3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867846" y="3648010"/>
            <a:ext cx="332899" cy="82487"/>
          </a:xfrm>
          <a:prstGeom prst="rect">
            <a:avLst/>
          </a:prstGeom>
          <a:blipFill>
            <a:blip r:embed="rId3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95349" y="3648010"/>
            <a:ext cx="125158" cy="105346"/>
          </a:xfrm>
          <a:prstGeom prst="rect">
            <a:avLst/>
          </a:prstGeom>
          <a:blipFill>
            <a:blip r:embed="rId3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060126" y="3645915"/>
            <a:ext cx="574357" cy="105917"/>
          </a:xfrm>
          <a:prstGeom prst="rect">
            <a:avLst/>
          </a:prstGeom>
          <a:blipFill>
            <a:blip r:embed="rId3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060126" y="3648010"/>
            <a:ext cx="299275" cy="103822"/>
          </a:xfrm>
          <a:prstGeom prst="rect">
            <a:avLst/>
          </a:prstGeom>
          <a:blipFill>
            <a:blip r:embed="rId3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147560" y="3503040"/>
            <a:ext cx="152686" cy="82486"/>
          </a:xfrm>
          <a:prstGeom prst="rect">
            <a:avLst/>
          </a:prstGeom>
          <a:blipFill>
            <a:blip r:embed="rId3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033070" y="3502945"/>
            <a:ext cx="74769" cy="80962"/>
          </a:xfrm>
          <a:prstGeom prst="rect">
            <a:avLst/>
          </a:prstGeom>
          <a:blipFill>
            <a:blip r:embed="rId3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332219" y="3501516"/>
            <a:ext cx="656559" cy="84010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332219" y="3503040"/>
            <a:ext cx="207644" cy="82391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574792" y="3502945"/>
            <a:ext cx="710089" cy="82581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74792" y="3522852"/>
            <a:ext cx="325278" cy="62579"/>
          </a:xfrm>
          <a:prstGeom prst="rect">
            <a:avLst/>
          </a:prstGeom>
          <a:blipFill>
            <a:blip r:embed="rId3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443442" y="3504564"/>
            <a:ext cx="90201" cy="80867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915185" y="3502945"/>
            <a:ext cx="496252" cy="82581"/>
          </a:xfrm>
          <a:prstGeom prst="rect">
            <a:avLst/>
          </a:prstGeom>
          <a:blipFill>
            <a:blip r:embed="rId3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915185" y="3502945"/>
            <a:ext cx="448913" cy="82581"/>
          </a:xfrm>
          <a:prstGeom prst="rect">
            <a:avLst/>
          </a:prstGeom>
          <a:blipFill>
            <a:blip r:embed="rId3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777740" y="3522852"/>
            <a:ext cx="100869" cy="62674"/>
          </a:xfrm>
          <a:prstGeom prst="rect">
            <a:avLst/>
          </a:prstGeom>
          <a:blipFill>
            <a:blip r:embed="rId3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370070" y="3502945"/>
            <a:ext cx="366426" cy="82581"/>
          </a:xfrm>
          <a:prstGeom prst="rect">
            <a:avLst/>
          </a:prstGeom>
          <a:blipFill>
            <a:blip r:embed="rId3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063174" y="3501515"/>
            <a:ext cx="265652" cy="83916"/>
          </a:xfrm>
          <a:prstGeom prst="rect">
            <a:avLst/>
          </a:prstGeom>
          <a:blipFill>
            <a:blip r:embed="rId3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037641" y="3356355"/>
            <a:ext cx="268701" cy="84201"/>
          </a:xfrm>
          <a:prstGeom prst="rect">
            <a:avLst/>
          </a:prstGeom>
          <a:blipFill>
            <a:blip r:embed="rId3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037641" y="3356355"/>
            <a:ext cx="222885" cy="84201"/>
          </a:xfrm>
          <a:prstGeom prst="rect">
            <a:avLst/>
          </a:prstGeom>
          <a:blipFill>
            <a:blip r:embed="rId3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97148" y="3357975"/>
            <a:ext cx="71722" cy="82486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338316" y="3356545"/>
            <a:ext cx="487108" cy="106775"/>
          </a:xfrm>
          <a:prstGeom prst="rect">
            <a:avLst/>
          </a:prstGeom>
          <a:blipFill>
            <a:blip r:embed="rId3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338316" y="3356545"/>
            <a:ext cx="132778" cy="83915"/>
          </a:xfrm>
          <a:prstGeom prst="rect">
            <a:avLst/>
          </a:prstGeom>
          <a:blipFill>
            <a:blip r:embed="rId3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735193" y="3356545"/>
            <a:ext cx="529780" cy="106775"/>
          </a:xfrm>
          <a:prstGeom prst="rect">
            <a:avLst/>
          </a:prstGeom>
          <a:blipFill>
            <a:blip r:embed="rId3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735193" y="3356545"/>
            <a:ext cx="375570" cy="106775"/>
          </a:xfrm>
          <a:prstGeom prst="rect">
            <a:avLst/>
          </a:prstGeom>
          <a:blipFill>
            <a:blip r:embed="rId3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29726" y="3356355"/>
            <a:ext cx="233743" cy="84105"/>
          </a:xfrm>
          <a:prstGeom prst="rect">
            <a:avLst/>
          </a:prstGeom>
          <a:blipFill>
            <a:blip r:embed="rId3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025104" y="3356545"/>
            <a:ext cx="338994" cy="83915"/>
          </a:xfrm>
          <a:prstGeom prst="rect">
            <a:avLst/>
          </a:prstGeom>
          <a:blipFill>
            <a:blip r:embed="rId3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799171" y="3358070"/>
            <a:ext cx="152685" cy="82391"/>
          </a:xfrm>
          <a:prstGeom prst="rect">
            <a:avLst/>
          </a:prstGeom>
          <a:blipFill>
            <a:blip r:embed="rId3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646485" y="3356546"/>
            <a:ext cx="94678" cy="83915"/>
          </a:xfrm>
          <a:prstGeom prst="rect">
            <a:avLst/>
          </a:prstGeom>
          <a:blipFill>
            <a:blip r:embed="rId3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064698" y="3356546"/>
            <a:ext cx="513016" cy="84010"/>
          </a:xfrm>
          <a:prstGeom prst="rect">
            <a:avLst/>
          </a:prstGeom>
          <a:blipFill>
            <a:blip r:embed="rId3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69620" y="3211575"/>
            <a:ext cx="429101" cy="106871"/>
          </a:xfrm>
          <a:prstGeom prst="rect">
            <a:avLst/>
          </a:prstGeom>
          <a:blipFill>
            <a:blip r:embed="rId3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69620" y="3211575"/>
            <a:ext cx="276415" cy="83915"/>
          </a:xfrm>
          <a:prstGeom prst="rect">
            <a:avLst/>
          </a:prstGeom>
          <a:blipFill>
            <a:blip r:embed="rId3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637496" y="3211480"/>
            <a:ext cx="152781" cy="84010"/>
          </a:xfrm>
          <a:prstGeom prst="rect">
            <a:avLst/>
          </a:prstGeom>
          <a:blipFill>
            <a:blip r:embed="rId3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480333" y="3210051"/>
            <a:ext cx="94582" cy="85439"/>
          </a:xfrm>
          <a:prstGeom prst="rect">
            <a:avLst/>
          </a:prstGeom>
          <a:blipFill>
            <a:blip r:embed="rId3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25254" y="3232911"/>
            <a:ext cx="181737" cy="62579"/>
          </a:xfrm>
          <a:prstGeom prst="rect">
            <a:avLst/>
          </a:prstGeom>
          <a:blipFill>
            <a:blip r:embed="rId3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042660" y="3211575"/>
            <a:ext cx="103346" cy="83915"/>
          </a:xfrm>
          <a:prstGeom prst="rect">
            <a:avLst/>
          </a:prstGeom>
          <a:blipFill>
            <a:blip r:embed="rId3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979414" y="3211575"/>
            <a:ext cx="140493" cy="105251"/>
          </a:xfrm>
          <a:prstGeom prst="rect">
            <a:avLst/>
          </a:prstGeom>
          <a:blipFill>
            <a:blip r:embed="rId3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696997" y="3232911"/>
            <a:ext cx="332803" cy="83915"/>
          </a:xfrm>
          <a:prstGeom prst="rect">
            <a:avLst/>
          </a:prstGeom>
          <a:blipFill>
            <a:blip r:embed="rId3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696997" y="3232911"/>
            <a:ext cx="172498" cy="62579"/>
          </a:xfrm>
          <a:prstGeom prst="rect">
            <a:avLst/>
          </a:prstGeom>
          <a:blipFill>
            <a:blip r:embed="rId3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506117" y="3232911"/>
            <a:ext cx="114490" cy="62579"/>
          </a:xfrm>
          <a:prstGeom prst="rect">
            <a:avLst/>
          </a:prstGeom>
          <a:blipFill>
            <a:blip r:embed="rId3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151882" y="3211575"/>
            <a:ext cx="277844" cy="106871"/>
          </a:xfrm>
          <a:prstGeom prst="rect">
            <a:avLst/>
          </a:prstGeom>
          <a:blipFill>
            <a:blip r:embed="rId3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049488" y="3211575"/>
            <a:ext cx="316134" cy="106871"/>
          </a:xfrm>
          <a:prstGeom prst="rect">
            <a:avLst/>
          </a:prstGeom>
          <a:blipFill>
            <a:blip r:embed="rId3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049488" y="3211575"/>
            <a:ext cx="87058" cy="82391"/>
          </a:xfrm>
          <a:prstGeom prst="rect">
            <a:avLst/>
          </a:prstGeom>
          <a:blipFill>
            <a:blip r:embed="rId3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94599" y="3211575"/>
            <a:ext cx="187737" cy="83915"/>
          </a:xfrm>
          <a:prstGeom prst="rect">
            <a:avLst/>
          </a:prstGeom>
          <a:blipFill>
            <a:blip r:embed="rId3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370070" y="3211480"/>
            <a:ext cx="349662" cy="105347"/>
          </a:xfrm>
          <a:prstGeom prst="rect">
            <a:avLst/>
          </a:prstGeom>
          <a:blipFill>
            <a:blip r:embed="rId3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370070" y="3211575"/>
            <a:ext cx="262603" cy="105251"/>
          </a:xfrm>
          <a:prstGeom prst="rect">
            <a:avLst/>
          </a:prstGeom>
          <a:blipFill>
            <a:blip r:embed="rId3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067746" y="3211575"/>
            <a:ext cx="229076" cy="83915"/>
          </a:xfrm>
          <a:prstGeom prst="rect">
            <a:avLst/>
          </a:prstGeom>
          <a:blipFill>
            <a:blip r:embed="rId3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735318" y="3065080"/>
            <a:ext cx="253745" cy="108299"/>
          </a:xfrm>
          <a:prstGeom prst="rect">
            <a:avLst/>
          </a:prstGeom>
          <a:blipFill>
            <a:blip r:embed="rId3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422231" y="3065080"/>
            <a:ext cx="540543" cy="108299"/>
          </a:xfrm>
          <a:prstGeom prst="rect">
            <a:avLst/>
          </a:prstGeom>
          <a:blipFill>
            <a:blip r:embed="rId3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422231" y="3065080"/>
            <a:ext cx="300132" cy="85439"/>
          </a:xfrm>
          <a:prstGeom prst="rect">
            <a:avLst/>
          </a:prstGeom>
          <a:blipFill>
            <a:blip r:embed="rId3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55055" y="3065081"/>
            <a:ext cx="229075" cy="85438"/>
          </a:xfrm>
          <a:prstGeom prst="rect">
            <a:avLst/>
          </a:prstGeom>
          <a:blipFill>
            <a:blip r:embed="rId3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892451" y="3065080"/>
            <a:ext cx="213740" cy="108299"/>
          </a:xfrm>
          <a:prstGeom prst="rect">
            <a:avLst/>
          </a:prstGeom>
          <a:blipFill>
            <a:blip r:embed="rId3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892451" y="3065080"/>
            <a:ext cx="88486" cy="108299"/>
          </a:xfrm>
          <a:prstGeom prst="rect">
            <a:avLst/>
          </a:prstGeom>
          <a:blipFill>
            <a:blip r:embed="rId3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42762" y="3065080"/>
            <a:ext cx="506921" cy="85439"/>
          </a:xfrm>
          <a:prstGeom prst="rect">
            <a:avLst/>
          </a:prstGeom>
          <a:blipFill>
            <a:blip r:embed="rId3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342762" y="3065080"/>
            <a:ext cx="464153" cy="85439"/>
          </a:xfrm>
          <a:prstGeom prst="rect">
            <a:avLst/>
          </a:prstGeom>
          <a:blipFill>
            <a:blip r:embed="rId3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231225" y="3066604"/>
            <a:ext cx="70294" cy="83915"/>
          </a:xfrm>
          <a:prstGeom prst="rect">
            <a:avLst/>
          </a:prstGeom>
          <a:blipFill>
            <a:blip r:embed="rId3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889277" y="3068128"/>
            <a:ext cx="297656" cy="82391"/>
          </a:xfrm>
          <a:prstGeom prst="rect">
            <a:avLst/>
          </a:prstGeom>
          <a:blipFill>
            <a:blip r:embed="rId3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524279" y="3066605"/>
            <a:ext cx="325183" cy="83915"/>
          </a:xfrm>
          <a:prstGeom prst="rect">
            <a:avLst/>
          </a:prstGeom>
          <a:blipFill>
            <a:blip r:embed="rId3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304442" y="3066604"/>
            <a:ext cx="180689" cy="83915"/>
          </a:xfrm>
          <a:prstGeom prst="rect">
            <a:avLst/>
          </a:prstGeom>
          <a:blipFill>
            <a:blip r:embed="rId3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304442" y="3066604"/>
            <a:ext cx="129825" cy="83915"/>
          </a:xfrm>
          <a:prstGeom prst="rect">
            <a:avLst/>
          </a:prstGeom>
          <a:blipFill>
            <a:blip r:embed="rId3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063174" y="3066795"/>
            <a:ext cx="206121" cy="106584"/>
          </a:xfrm>
          <a:prstGeom prst="rect">
            <a:avLst/>
          </a:prstGeom>
          <a:blipFill>
            <a:blip r:embed="rId3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063174" y="3087941"/>
            <a:ext cx="116014" cy="62579"/>
          </a:xfrm>
          <a:prstGeom prst="rect">
            <a:avLst/>
          </a:prstGeom>
          <a:blipFill>
            <a:blip r:embed="rId3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74193" y="2921634"/>
            <a:ext cx="430624" cy="83915"/>
          </a:xfrm>
          <a:prstGeom prst="rect">
            <a:avLst/>
          </a:prstGeom>
          <a:blipFill>
            <a:blip r:embed="rId3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74193" y="2921634"/>
            <a:ext cx="317658" cy="83915"/>
          </a:xfrm>
          <a:prstGeom prst="rect">
            <a:avLst/>
          </a:prstGeom>
          <a:blipFill>
            <a:blip r:embed="rId3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445186" y="2920014"/>
            <a:ext cx="378618" cy="85535"/>
          </a:xfrm>
          <a:prstGeom prst="rect">
            <a:avLst/>
          </a:prstGeom>
          <a:blipFill>
            <a:blip r:embed="rId3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271260" y="2922015"/>
            <a:ext cx="123443" cy="83534"/>
          </a:xfrm>
          <a:prstGeom prst="rect">
            <a:avLst/>
          </a:prstGeom>
          <a:blipFill>
            <a:blip r:embed="rId3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127527" y="2921538"/>
            <a:ext cx="239744" cy="84011"/>
          </a:xfrm>
          <a:prstGeom prst="rect">
            <a:avLst/>
          </a:prstGeom>
          <a:blipFill>
            <a:blip r:embed="rId3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127527" y="2921538"/>
            <a:ext cx="128397" cy="84011"/>
          </a:xfrm>
          <a:prstGeom prst="rect">
            <a:avLst/>
          </a:prstGeom>
          <a:blipFill>
            <a:blip r:embed="rId3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773293" y="2920015"/>
            <a:ext cx="310038" cy="85534"/>
          </a:xfrm>
          <a:prstGeom prst="rect">
            <a:avLst/>
          </a:prstGeom>
          <a:blipFill>
            <a:blip r:embed="rId3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667946" y="2921634"/>
            <a:ext cx="53435" cy="83915"/>
          </a:xfrm>
          <a:prstGeom prst="rect">
            <a:avLst/>
          </a:prstGeom>
          <a:blipFill>
            <a:blip r:embed="rId3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533548" y="2924682"/>
            <a:ext cx="88677" cy="80867"/>
          </a:xfrm>
          <a:prstGeom prst="rect">
            <a:avLst/>
          </a:prstGeom>
          <a:blipFill>
            <a:blip r:embed="rId3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443538" y="2921634"/>
            <a:ext cx="30479" cy="82391"/>
          </a:xfrm>
          <a:prstGeom prst="rect">
            <a:avLst/>
          </a:prstGeom>
          <a:blipFill>
            <a:blip r:embed="rId3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031200" y="2921634"/>
            <a:ext cx="364997" cy="106775"/>
          </a:xfrm>
          <a:prstGeom prst="rect">
            <a:avLst/>
          </a:prstGeom>
          <a:blipFill>
            <a:blip r:embed="rId3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031200" y="2921634"/>
            <a:ext cx="204691" cy="106775"/>
          </a:xfrm>
          <a:prstGeom prst="rect">
            <a:avLst/>
          </a:prstGeom>
          <a:blipFill>
            <a:blip r:embed="rId3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649533" y="2921634"/>
            <a:ext cx="332803" cy="83915"/>
          </a:xfrm>
          <a:prstGeom prst="rect">
            <a:avLst/>
          </a:prstGeom>
          <a:blipFill>
            <a:blip r:embed="rId3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452556" y="2920111"/>
            <a:ext cx="345090" cy="85438"/>
          </a:xfrm>
          <a:prstGeom prst="rect">
            <a:avLst/>
          </a:prstGeom>
          <a:blipFill>
            <a:blip r:embed="rId3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452556" y="2920111"/>
            <a:ext cx="183165" cy="85438"/>
          </a:xfrm>
          <a:prstGeom prst="rect">
            <a:avLst/>
          </a:prstGeom>
          <a:blipFill>
            <a:blip r:embed="rId3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287583" y="2921634"/>
            <a:ext cx="116109" cy="83915"/>
          </a:xfrm>
          <a:prstGeom prst="rect">
            <a:avLst/>
          </a:prstGeom>
          <a:blipFill>
            <a:blip r:embed="rId3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063174" y="2942970"/>
            <a:ext cx="174021" cy="62579"/>
          </a:xfrm>
          <a:prstGeom prst="rect">
            <a:avLst/>
          </a:prstGeom>
          <a:blipFill>
            <a:blip r:embed="rId3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48284" y="2775044"/>
            <a:ext cx="452056" cy="85534"/>
          </a:xfrm>
          <a:prstGeom prst="rect">
            <a:avLst/>
          </a:prstGeom>
          <a:blipFill>
            <a:blip r:embed="rId3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361176" y="2776568"/>
            <a:ext cx="430625" cy="106965"/>
          </a:xfrm>
          <a:prstGeom prst="rect">
            <a:avLst/>
          </a:prstGeom>
          <a:blipFill>
            <a:blip r:embed="rId3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361176" y="2776568"/>
            <a:ext cx="277938" cy="84010"/>
          </a:xfrm>
          <a:prstGeom prst="rect">
            <a:avLst/>
          </a:prstGeom>
          <a:blipFill>
            <a:blip r:embed="rId3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064948" y="2776568"/>
            <a:ext cx="235172" cy="84010"/>
          </a:xfrm>
          <a:prstGeom prst="rect">
            <a:avLst/>
          </a:prstGeom>
          <a:blipFill>
            <a:blip r:embed="rId3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834443" y="2776568"/>
            <a:ext cx="172498" cy="99250"/>
          </a:xfrm>
          <a:prstGeom prst="rect">
            <a:avLst/>
          </a:prstGeom>
          <a:blipFill>
            <a:blip r:embed="rId3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668042" y="2776663"/>
            <a:ext cx="247268" cy="83915"/>
          </a:xfrm>
          <a:prstGeom prst="rect">
            <a:avLst/>
          </a:prstGeom>
          <a:blipFill>
            <a:blip r:embed="rId3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668042" y="2776663"/>
            <a:ext cx="86962" cy="83820"/>
          </a:xfrm>
          <a:prstGeom prst="rect">
            <a:avLst/>
          </a:prstGeom>
          <a:blipFill>
            <a:blip r:embed="rId3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533549" y="2775044"/>
            <a:ext cx="94678" cy="85534"/>
          </a:xfrm>
          <a:prstGeom prst="rect">
            <a:avLst/>
          </a:prstGeom>
          <a:blipFill>
            <a:blip r:embed="rId3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299996" y="2777235"/>
            <a:ext cx="181641" cy="83343"/>
          </a:xfrm>
          <a:prstGeom prst="rect">
            <a:avLst/>
          </a:prstGeom>
          <a:blipFill>
            <a:blip r:embed="rId3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299996" y="2798095"/>
            <a:ext cx="87058" cy="62483"/>
          </a:xfrm>
          <a:prstGeom prst="rect">
            <a:avLst/>
          </a:prstGeom>
          <a:blipFill>
            <a:blip r:embed="rId3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190077" y="2797999"/>
            <a:ext cx="54959" cy="62579"/>
          </a:xfrm>
          <a:prstGeom prst="rect">
            <a:avLst/>
          </a:prstGeom>
          <a:blipFill>
            <a:blip r:embed="rId3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009864" y="2776663"/>
            <a:ext cx="128301" cy="83915"/>
          </a:xfrm>
          <a:prstGeom prst="rect">
            <a:avLst/>
          </a:prstGeom>
          <a:blipFill>
            <a:blip r:embed="rId3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686109" y="2797904"/>
            <a:ext cx="269938" cy="85534"/>
          </a:xfrm>
          <a:prstGeom prst="rect">
            <a:avLst/>
          </a:prstGeom>
          <a:blipFill>
            <a:blip r:embed="rId3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686109" y="2797904"/>
            <a:ext cx="244315" cy="85534"/>
          </a:xfrm>
          <a:prstGeom prst="rect">
            <a:avLst/>
          </a:prstGeom>
          <a:blipFill>
            <a:blip r:embed="rId4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428077" y="2776568"/>
            <a:ext cx="203073" cy="84010"/>
          </a:xfrm>
          <a:prstGeom prst="rect">
            <a:avLst/>
          </a:prstGeom>
          <a:blipFill>
            <a:blip r:embed="rId4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067746" y="2775044"/>
            <a:ext cx="311467" cy="85534"/>
          </a:xfrm>
          <a:prstGeom prst="rect">
            <a:avLst/>
          </a:prstGeom>
          <a:blipFill>
            <a:blip r:embed="rId4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790277" y="2633121"/>
            <a:ext cx="506921" cy="105347"/>
          </a:xfrm>
          <a:prstGeom prst="rect">
            <a:avLst/>
          </a:prstGeom>
          <a:blipFill>
            <a:blip r:embed="rId4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477190" y="2631598"/>
            <a:ext cx="273367" cy="85534"/>
          </a:xfrm>
          <a:prstGeom prst="rect">
            <a:avLst/>
          </a:prstGeom>
          <a:blipFill>
            <a:blip r:embed="rId4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477190" y="2631598"/>
            <a:ext cx="96202" cy="85534"/>
          </a:xfrm>
          <a:prstGeom prst="rect">
            <a:avLst/>
          </a:prstGeom>
          <a:blipFill>
            <a:blip r:embed="rId4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103144" y="2633122"/>
            <a:ext cx="335946" cy="84010"/>
          </a:xfrm>
          <a:prstGeom prst="rect">
            <a:avLst/>
          </a:prstGeom>
          <a:blipFill>
            <a:blip r:embed="rId4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912262" y="2633217"/>
            <a:ext cx="152686" cy="83915"/>
          </a:xfrm>
          <a:prstGeom prst="rect">
            <a:avLst/>
          </a:prstGeom>
          <a:blipFill>
            <a:blip r:embed="rId4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790152" y="2636170"/>
            <a:ext cx="91535" cy="80962"/>
          </a:xfrm>
          <a:prstGeom prst="rect">
            <a:avLst/>
          </a:prstGeom>
          <a:blipFill>
            <a:blip r:embed="rId4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570219" y="2632455"/>
            <a:ext cx="178308" cy="84677"/>
          </a:xfrm>
          <a:prstGeom prst="rect">
            <a:avLst/>
          </a:prstGeom>
          <a:blipFill>
            <a:blip r:embed="rId4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379339" y="2633217"/>
            <a:ext cx="152685" cy="83915"/>
          </a:xfrm>
          <a:prstGeom prst="rect">
            <a:avLst/>
          </a:prstGeom>
          <a:blipFill>
            <a:blip r:embed="rId4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165598" y="2631598"/>
            <a:ext cx="177165" cy="85534"/>
          </a:xfrm>
          <a:prstGeom prst="rect">
            <a:avLst/>
          </a:prstGeom>
          <a:blipFill>
            <a:blip r:embed="rId4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165598" y="2631598"/>
            <a:ext cx="48958" cy="84010"/>
          </a:xfrm>
          <a:prstGeom prst="rect">
            <a:avLst/>
          </a:prstGeom>
          <a:blipFill>
            <a:blip r:embed="rId4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957953" y="2654553"/>
            <a:ext cx="172498" cy="62579"/>
          </a:xfrm>
          <a:prstGeom prst="rect">
            <a:avLst/>
          </a:prstGeom>
          <a:blipFill>
            <a:blip r:embed="rId4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957953" y="2654553"/>
            <a:ext cx="111442" cy="62579"/>
          </a:xfrm>
          <a:prstGeom prst="rect">
            <a:avLst/>
          </a:prstGeom>
          <a:blipFill>
            <a:blip r:embed="rId4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744212" y="2654553"/>
            <a:ext cx="174021" cy="85438"/>
          </a:xfrm>
          <a:prstGeom prst="rect">
            <a:avLst/>
          </a:prstGeom>
          <a:blipFill>
            <a:blip r:embed="rId4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063174" y="2636170"/>
            <a:ext cx="641318" cy="102298"/>
          </a:xfrm>
          <a:prstGeom prst="rect">
            <a:avLst/>
          </a:prstGeom>
          <a:blipFill>
            <a:blip r:embed="rId4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063174" y="2654458"/>
            <a:ext cx="206121" cy="62674"/>
          </a:xfrm>
          <a:prstGeom prst="rect">
            <a:avLst/>
          </a:prstGeom>
          <a:blipFill>
            <a:blip r:embed="rId4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205567" y="2509582"/>
            <a:ext cx="99250" cy="62484"/>
          </a:xfrm>
          <a:prstGeom prst="rect">
            <a:avLst/>
          </a:prstGeom>
          <a:blipFill>
            <a:blip r:embed="rId4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33070" y="2487675"/>
            <a:ext cx="117537" cy="82867"/>
          </a:xfrm>
          <a:prstGeom prst="rect">
            <a:avLst/>
          </a:prstGeom>
          <a:blipFill>
            <a:blip r:embed="rId4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970394" y="2488056"/>
            <a:ext cx="129920" cy="84011"/>
          </a:xfrm>
          <a:prstGeom prst="rect">
            <a:avLst/>
          </a:prstGeom>
          <a:blipFill>
            <a:blip r:embed="rId4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681883" y="2488152"/>
            <a:ext cx="235076" cy="83915"/>
          </a:xfrm>
          <a:prstGeom prst="rect">
            <a:avLst/>
          </a:prstGeom>
          <a:blipFill>
            <a:blip r:embed="rId4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471094" y="2488152"/>
            <a:ext cx="164877" cy="83915"/>
          </a:xfrm>
          <a:prstGeom prst="rect">
            <a:avLst/>
          </a:prstGeom>
          <a:blipFill>
            <a:blip r:embed="rId4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113811" y="2487675"/>
            <a:ext cx="296132" cy="107346"/>
          </a:xfrm>
          <a:prstGeom prst="rect">
            <a:avLst/>
          </a:prstGeom>
          <a:blipFill>
            <a:blip r:embed="rId4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089427" y="2488151"/>
            <a:ext cx="137350" cy="106871"/>
          </a:xfrm>
          <a:prstGeom prst="rect">
            <a:avLst/>
          </a:prstGeom>
          <a:blipFill>
            <a:blip r:embed="rId4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981700" y="2487675"/>
            <a:ext cx="118490" cy="84391"/>
          </a:xfrm>
          <a:prstGeom prst="rect">
            <a:avLst/>
          </a:prstGeom>
          <a:blipFill>
            <a:blip r:embed="rId4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916834" y="2487675"/>
            <a:ext cx="131445" cy="84391"/>
          </a:xfrm>
          <a:prstGeom prst="rect">
            <a:avLst/>
          </a:prstGeom>
          <a:blipFill>
            <a:blip r:embed="rId4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822156" y="2509583"/>
            <a:ext cx="143541" cy="62483"/>
          </a:xfrm>
          <a:prstGeom prst="rect">
            <a:avLst/>
          </a:prstGeom>
          <a:blipFill>
            <a:blip r:embed="rId4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695474" y="2488151"/>
            <a:ext cx="71723" cy="83915"/>
          </a:xfrm>
          <a:prstGeom prst="rect">
            <a:avLst/>
          </a:prstGeom>
          <a:blipFill>
            <a:blip r:embed="rId4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331999" y="2486627"/>
            <a:ext cx="308515" cy="85439"/>
          </a:xfrm>
          <a:prstGeom prst="rect">
            <a:avLst/>
          </a:prstGeom>
          <a:blipFill>
            <a:blip r:embed="rId4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162550" y="2509488"/>
            <a:ext cx="112966" cy="62579"/>
          </a:xfrm>
          <a:prstGeom prst="rect">
            <a:avLst/>
          </a:prstGeom>
          <a:blipFill>
            <a:blip r:embed="rId4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638770" y="2487675"/>
            <a:ext cx="467295" cy="99727"/>
          </a:xfrm>
          <a:prstGeom prst="rect">
            <a:avLst/>
          </a:prstGeom>
          <a:blipFill>
            <a:blip r:embed="rId4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499895" y="2487675"/>
            <a:ext cx="578643" cy="84391"/>
          </a:xfrm>
          <a:prstGeom prst="rect">
            <a:avLst/>
          </a:prstGeom>
          <a:blipFill>
            <a:blip r:embed="rId4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499895" y="2491199"/>
            <a:ext cx="125158" cy="80867"/>
          </a:xfrm>
          <a:prstGeom prst="rect">
            <a:avLst/>
          </a:prstGeom>
          <a:blipFill>
            <a:blip r:embed="rId4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188333" y="2487675"/>
            <a:ext cx="262699" cy="84391"/>
          </a:xfrm>
          <a:prstGeom prst="rect">
            <a:avLst/>
          </a:prstGeom>
          <a:blipFill>
            <a:blip r:embed="rId4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063174" y="2488151"/>
            <a:ext cx="297751" cy="83915"/>
          </a:xfrm>
          <a:prstGeom prst="rect">
            <a:avLst/>
          </a:prstGeom>
          <a:blipFill>
            <a:blip r:embed="rId4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063174" y="2509583"/>
            <a:ext cx="109918" cy="62483"/>
          </a:xfrm>
          <a:prstGeom prst="rect">
            <a:avLst/>
          </a:prstGeom>
          <a:blipFill>
            <a:blip r:embed="rId4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211759" y="2346229"/>
            <a:ext cx="90010" cy="80867"/>
          </a:xfrm>
          <a:prstGeom prst="rect">
            <a:avLst/>
          </a:prstGeom>
          <a:blipFill>
            <a:blip r:embed="rId4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60476" y="2343181"/>
            <a:ext cx="293179" cy="105347"/>
          </a:xfrm>
          <a:prstGeom prst="rect">
            <a:avLst/>
          </a:prstGeom>
          <a:blipFill>
            <a:blip r:embed="rId4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60476" y="2343181"/>
            <a:ext cx="139064" cy="105347"/>
          </a:xfrm>
          <a:prstGeom prst="rect">
            <a:avLst/>
          </a:prstGeom>
          <a:blipFill>
            <a:blip r:embed="rId4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596348" y="2342895"/>
            <a:ext cx="201548" cy="84201"/>
          </a:xfrm>
          <a:prstGeom prst="rect">
            <a:avLst/>
          </a:prstGeom>
          <a:blipFill>
            <a:blip r:embed="rId4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205442" y="2342895"/>
            <a:ext cx="334423" cy="84201"/>
          </a:xfrm>
          <a:prstGeom prst="rect">
            <a:avLst/>
          </a:prstGeom>
          <a:blipFill>
            <a:blip r:embed="rId4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205442" y="2343181"/>
            <a:ext cx="128301" cy="83915"/>
          </a:xfrm>
          <a:prstGeom prst="rect">
            <a:avLst/>
          </a:prstGeom>
          <a:blipFill>
            <a:blip r:embed="rId4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834443" y="2341657"/>
            <a:ext cx="311468" cy="85439"/>
          </a:xfrm>
          <a:prstGeom prst="rect">
            <a:avLst/>
          </a:prstGeom>
          <a:blipFill>
            <a:blip r:embed="rId4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528977" y="2343086"/>
            <a:ext cx="236696" cy="84009"/>
          </a:xfrm>
          <a:prstGeom prst="rect">
            <a:avLst/>
          </a:prstGeom>
          <a:blipFill>
            <a:blip r:embed="rId4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029676" y="2341657"/>
            <a:ext cx="438245" cy="85438"/>
          </a:xfrm>
          <a:prstGeom prst="rect">
            <a:avLst/>
          </a:prstGeom>
          <a:blipFill>
            <a:blip r:embed="rId4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029676" y="2341657"/>
            <a:ext cx="314611" cy="85438"/>
          </a:xfrm>
          <a:prstGeom prst="rect">
            <a:avLst/>
          </a:prstGeom>
          <a:blipFill>
            <a:blip r:embed="rId4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680013" y="2343086"/>
            <a:ext cx="284036" cy="84009"/>
          </a:xfrm>
          <a:prstGeom prst="rect">
            <a:avLst/>
          </a:prstGeom>
          <a:blipFill>
            <a:blip r:embed="rId4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680013" y="2343181"/>
            <a:ext cx="135922" cy="82391"/>
          </a:xfrm>
          <a:prstGeom prst="rect">
            <a:avLst/>
          </a:prstGeom>
          <a:blipFill>
            <a:blip r:embed="rId4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063174" y="2343181"/>
            <a:ext cx="554259" cy="99155"/>
          </a:xfrm>
          <a:prstGeom prst="rect">
            <a:avLst/>
          </a:prstGeom>
          <a:blipFill>
            <a:blip r:embed="rId4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063174" y="2343181"/>
            <a:ext cx="526732" cy="83915"/>
          </a:xfrm>
          <a:prstGeom prst="rect">
            <a:avLst/>
          </a:prstGeom>
          <a:blipFill>
            <a:blip r:embed="rId4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211663" y="2196686"/>
            <a:ext cx="96201" cy="85438"/>
          </a:xfrm>
          <a:prstGeom prst="rect">
            <a:avLst/>
          </a:prstGeom>
          <a:blipFill>
            <a:blip r:embed="rId4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10089" y="2198114"/>
            <a:ext cx="270319" cy="106966"/>
          </a:xfrm>
          <a:prstGeom prst="rect">
            <a:avLst/>
          </a:prstGeom>
          <a:blipFill>
            <a:blip r:embed="rId4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10089" y="2198114"/>
            <a:ext cx="142113" cy="84011"/>
          </a:xfrm>
          <a:prstGeom prst="rect">
            <a:avLst/>
          </a:prstGeom>
          <a:blipFill>
            <a:blip r:embed="rId4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081808" y="2198115"/>
            <a:ext cx="599980" cy="84010"/>
          </a:xfrm>
          <a:prstGeom prst="rect">
            <a:avLst/>
          </a:prstGeom>
          <a:blipFill>
            <a:blip r:embed="rId4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776341" y="2198114"/>
            <a:ext cx="352806" cy="84011"/>
          </a:xfrm>
          <a:prstGeom prst="rect">
            <a:avLst/>
          </a:prstGeom>
          <a:blipFill>
            <a:blip r:embed="rId4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76341" y="2198210"/>
            <a:ext cx="265747" cy="83915"/>
          </a:xfrm>
          <a:prstGeom prst="rect">
            <a:avLst/>
          </a:prstGeom>
          <a:blipFill>
            <a:blip r:embed="rId4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461825" y="2198210"/>
            <a:ext cx="175641" cy="83915"/>
          </a:xfrm>
          <a:prstGeom prst="rect">
            <a:avLst/>
          </a:prstGeom>
          <a:blipFill>
            <a:blip r:embed="rId4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846510" y="2198210"/>
            <a:ext cx="487013" cy="105347"/>
          </a:xfrm>
          <a:prstGeom prst="rect">
            <a:avLst/>
          </a:prstGeom>
          <a:blipFill>
            <a:blip r:embed="rId4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657153" y="2219546"/>
            <a:ext cx="54959" cy="62579"/>
          </a:xfrm>
          <a:prstGeom prst="rect">
            <a:avLst/>
          </a:prstGeom>
          <a:blipFill>
            <a:blip r:embed="rId4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069080" y="2196686"/>
            <a:ext cx="452151" cy="100774"/>
          </a:xfrm>
          <a:prstGeom prst="rect">
            <a:avLst/>
          </a:prstGeom>
          <a:blipFill>
            <a:blip r:embed="rId4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25424" y="2053145"/>
            <a:ext cx="476345" cy="84010"/>
          </a:xfrm>
          <a:prstGeom prst="rect">
            <a:avLst/>
          </a:prstGeom>
          <a:blipFill>
            <a:blip r:embed="rId4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25424" y="2053145"/>
            <a:ext cx="312990" cy="84010"/>
          </a:xfrm>
          <a:prstGeom prst="rect">
            <a:avLst/>
          </a:prstGeom>
          <a:blipFill>
            <a:blip r:embed="rId4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567297" y="2053239"/>
            <a:ext cx="204597" cy="105251"/>
          </a:xfrm>
          <a:prstGeom prst="rect">
            <a:avLst/>
          </a:prstGeom>
          <a:blipFill>
            <a:blip r:embed="rId4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503194" y="2053239"/>
            <a:ext cx="138969" cy="105251"/>
          </a:xfrm>
          <a:prstGeom prst="rect">
            <a:avLst/>
          </a:prstGeom>
          <a:blipFill>
            <a:blip r:embed="rId4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423755" y="2053239"/>
            <a:ext cx="128301" cy="83915"/>
          </a:xfrm>
          <a:prstGeom prst="rect">
            <a:avLst/>
          </a:prstGeom>
          <a:blipFill>
            <a:blip r:embed="rId4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300121" y="2053144"/>
            <a:ext cx="70199" cy="84011"/>
          </a:xfrm>
          <a:prstGeom prst="rect">
            <a:avLst/>
          </a:prstGeom>
          <a:blipFill>
            <a:blip r:embed="rId4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060376" y="2053145"/>
            <a:ext cx="187832" cy="84010"/>
          </a:xfrm>
          <a:prstGeom prst="rect">
            <a:avLst/>
          </a:prstGeom>
          <a:blipFill>
            <a:blip r:embed="rId4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060376" y="2053145"/>
            <a:ext cx="85534" cy="84010"/>
          </a:xfrm>
          <a:prstGeom prst="rect">
            <a:avLst/>
          </a:prstGeom>
          <a:blipFill>
            <a:blip r:embed="rId4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858827" y="2051715"/>
            <a:ext cx="149637" cy="108299"/>
          </a:xfrm>
          <a:prstGeom prst="rect">
            <a:avLst/>
          </a:prstGeom>
          <a:blipFill>
            <a:blip r:embed="rId4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747385" y="2051715"/>
            <a:ext cx="195452" cy="108299"/>
          </a:xfrm>
          <a:prstGeom prst="rect">
            <a:avLst/>
          </a:prstGeom>
          <a:blipFill>
            <a:blip r:embed="rId4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664898" y="2053239"/>
            <a:ext cx="178117" cy="83915"/>
          </a:xfrm>
          <a:prstGeom prst="rect">
            <a:avLst/>
          </a:prstGeom>
          <a:blipFill>
            <a:blip r:embed="rId4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103019" y="2053239"/>
            <a:ext cx="509968" cy="105251"/>
          </a:xfrm>
          <a:prstGeom prst="rect">
            <a:avLst/>
          </a:prstGeom>
          <a:blipFill>
            <a:blip r:embed="rId4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899945" y="2053240"/>
            <a:ext cx="151162" cy="83915"/>
          </a:xfrm>
          <a:prstGeom prst="rect">
            <a:avLst/>
          </a:prstGeom>
          <a:blipFill>
            <a:blip r:embed="rId4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591526" y="2053144"/>
            <a:ext cx="258032" cy="106871"/>
          </a:xfrm>
          <a:prstGeom prst="rect">
            <a:avLst/>
          </a:prstGeom>
          <a:blipFill>
            <a:blip r:embed="rId4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591526" y="2053144"/>
            <a:ext cx="129826" cy="84011"/>
          </a:xfrm>
          <a:prstGeom prst="rect">
            <a:avLst/>
          </a:prstGeom>
          <a:blipFill>
            <a:blip r:embed="rId4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431125" y="2053240"/>
            <a:ext cx="113062" cy="106774"/>
          </a:xfrm>
          <a:prstGeom prst="rect">
            <a:avLst/>
          </a:prstGeom>
          <a:blipFill>
            <a:blip r:embed="rId4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063174" y="2051715"/>
            <a:ext cx="316039" cy="108299"/>
          </a:xfrm>
          <a:prstGeom prst="rect">
            <a:avLst/>
          </a:prstGeom>
          <a:blipFill>
            <a:blip r:embed="rId4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063174" y="2053239"/>
            <a:ext cx="129825" cy="83915"/>
          </a:xfrm>
          <a:prstGeom prst="rect">
            <a:avLst/>
          </a:prstGeom>
          <a:blipFill>
            <a:blip r:embed="rId4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730650" y="1908269"/>
            <a:ext cx="569595" cy="105250"/>
          </a:xfrm>
          <a:prstGeom prst="rect">
            <a:avLst/>
          </a:prstGeom>
          <a:blipFill>
            <a:blip r:embed="rId4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504813" y="1908269"/>
            <a:ext cx="152590" cy="83915"/>
          </a:xfrm>
          <a:prstGeom prst="rect">
            <a:avLst/>
          </a:prstGeom>
          <a:blipFill>
            <a:blip r:embed="rId4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344412" y="1911222"/>
            <a:ext cx="88486" cy="81057"/>
          </a:xfrm>
          <a:prstGeom prst="rect">
            <a:avLst/>
          </a:prstGeom>
          <a:blipFill>
            <a:blip r:embed="rId4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816060" y="1906745"/>
            <a:ext cx="453485" cy="85439"/>
          </a:xfrm>
          <a:prstGeom prst="rect">
            <a:avLst/>
          </a:prstGeom>
          <a:blipFill>
            <a:blip r:embed="rId4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306091" y="1908269"/>
            <a:ext cx="432149" cy="106775"/>
          </a:xfrm>
          <a:prstGeom prst="rect">
            <a:avLst/>
          </a:prstGeom>
          <a:blipFill>
            <a:blip r:embed="rId4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06091" y="1908269"/>
            <a:ext cx="279463" cy="83915"/>
          </a:xfrm>
          <a:prstGeom prst="rect">
            <a:avLst/>
          </a:prstGeom>
          <a:blipFill>
            <a:blip r:embed="rId4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887658" y="1906745"/>
            <a:ext cx="340518" cy="85439"/>
          </a:xfrm>
          <a:prstGeom prst="rect">
            <a:avLst/>
          </a:prstGeom>
          <a:blipFill>
            <a:blip r:embed="rId4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70095" y="1908174"/>
            <a:ext cx="235172" cy="84010"/>
          </a:xfrm>
          <a:prstGeom prst="rect">
            <a:avLst/>
          </a:prstGeom>
          <a:blipFill>
            <a:blip r:embed="rId4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360926" y="1908269"/>
            <a:ext cx="138969" cy="82391"/>
          </a:xfrm>
          <a:prstGeom prst="rect">
            <a:avLst/>
          </a:prstGeom>
          <a:blipFill>
            <a:blip r:embed="rId4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334256" y="1908269"/>
            <a:ext cx="37433" cy="82581"/>
          </a:xfrm>
          <a:prstGeom prst="rect">
            <a:avLst/>
          </a:prstGeom>
          <a:blipFill>
            <a:blip r:embed="rId4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060126" y="1908174"/>
            <a:ext cx="193928" cy="84011"/>
          </a:xfrm>
          <a:prstGeom prst="rect">
            <a:avLst/>
          </a:prstGeom>
          <a:blipFill>
            <a:blip r:embed="rId4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015960" y="1763299"/>
            <a:ext cx="616743" cy="83915"/>
          </a:xfrm>
          <a:prstGeom prst="rect">
            <a:avLst/>
          </a:prstGeom>
          <a:blipFill>
            <a:blip r:embed="rId4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015960" y="1763299"/>
            <a:ext cx="590931" cy="83915"/>
          </a:xfrm>
          <a:prstGeom prst="rect">
            <a:avLst/>
          </a:prstGeom>
          <a:blipFill>
            <a:blip r:embed="rId4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843462" y="1761775"/>
            <a:ext cx="134302" cy="85439"/>
          </a:xfrm>
          <a:prstGeom prst="rect">
            <a:avLst/>
          </a:prstGeom>
          <a:blipFill>
            <a:blip r:embed="rId4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565523" y="1763299"/>
            <a:ext cx="241268" cy="83915"/>
          </a:xfrm>
          <a:prstGeom prst="rect">
            <a:avLst/>
          </a:prstGeom>
          <a:blipFill>
            <a:blip r:embed="rId4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565523" y="1763299"/>
            <a:ext cx="129825" cy="83915"/>
          </a:xfrm>
          <a:prstGeom prst="rect">
            <a:avLst/>
          </a:prstGeom>
          <a:blipFill>
            <a:blip r:embed="rId4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344162" y="1763299"/>
            <a:ext cx="178593" cy="83915"/>
          </a:xfrm>
          <a:prstGeom prst="rect">
            <a:avLst/>
          </a:prstGeom>
          <a:blipFill>
            <a:blip r:embed="rId4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063174" y="1763299"/>
            <a:ext cx="241268" cy="83915"/>
          </a:xfrm>
          <a:prstGeom prst="rect">
            <a:avLst/>
          </a:prstGeom>
          <a:blipFill>
            <a:blip r:embed="rId4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063174" y="1763299"/>
            <a:ext cx="129825" cy="83915"/>
          </a:xfrm>
          <a:prstGeom prst="rect">
            <a:avLst/>
          </a:prstGeom>
          <a:blipFill>
            <a:blip r:embed="rId4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744367" y="1620519"/>
            <a:ext cx="549496" cy="83248"/>
          </a:xfrm>
          <a:prstGeom prst="rect">
            <a:avLst/>
          </a:prstGeom>
          <a:blipFill>
            <a:blip r:embed="rId4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744367" y="1622900"/>
            <a:ext cx="126776" cy="80867"/>
          </a:xfrm>
          <a:prstGeom prst="rect">
            <a:avLst/>
          </a:prstGeom>
          <a:blipFill>
            <a:blip r:embed="rId4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452807" y="1641189"/>
            <a:ext cx="242792" cy="77914"/>
          </a:xfrm>
          <a:prstGeom prst="rect">
            <a:avLst/>
          </a:prstGeom>
          <a:blipFill>
            <a:blip r:embed="rId5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385655" y="1641189"/>
            <a:ext cx="280892" cy="85438"/>
          </a:xfrm>
          <a:prstGeom prst="rect">
            <a:avLst/>
          </a:prstGeom>
          <a:blipFill>
            <a:blip r:embed="rId5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173343" y="1619757"/>
            <a:ext cx="160305" cy="99251"/>
          </a:xfrm>
          <a:prstGeom prst="rect">
            <a:avLst/>
          </a:prstGeom>
          <a:blipFill>
            <a:blip r:embed="rId5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083332" y="1619757"/>
            <a:ext cx="219932" cy="106966"/>
          </a:xfrm>
          <a:prstGeom prst="rect">
            <a:avLst/>
          </a:prstGeom>
          <a:blipFill>
            <a:blip r:embed="rId5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016180" y="1619757"/>
            <a:ext cx="140398" cy="106966"/>
          </a:xfrm>
          <a:prstGeom prst="rect">
            <a:avLst/>
          </a:prstGeom>
          <a:blipFill>
            <a:blip r:embed="rId5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881687" y="1618329"/>
            <a:ext cx="96202" cy="85343"/>
          </a:xfrm>
          <a:prstGeom prst="rect">
            <a:avLst/>
          </a:prstGeom>
          <a:blipFill>
            <a:blip r:embed="rId5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408390" y="1619852"/>
            <a:ext cx="426053" cy="106775"/>
          </a:xfrm>
          <a:prstGeom prst="rect">
            <a:avLst/>
          </a:prstGeom>
          <a:blipFill>
            <a:blip r:embed="rId5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408390" y="1619852"/>
            <a:ext cx="297847" cy="105251"/>
          </a:xfrm>
          <a:prstGeom prst="rect">
            <a:avLst/>
          </a:prstGeom>
          <a:blipFill>
            <a:blip r:embed="rId5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06841" y="1619853"/>
            <a:ext cx="151161" cy="83915"/>
          </a:xfrm>
          <a:prstGeom prst="rect">
            <a:avLst/>
          </a:prstGeom>
          <a:blipFill>
            <a:blip r:embed="rId5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728877" y="1619853"/>
            <a:ext cx="429196" cy="105250"/>
          </a:xfrm>
          <a:prstGeom prst="rect">
            <a:avLst/>
          </a:prstGeom>
          <a:blipFill>
            <a:blip r:embed="rId5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702969" y="1619852"/>
            <a:ext cx="106870" cy="82391"/>
          </a:xfrm>
          <a:prstGeom prst="rect">
            <a:avLst/>
          </a:prstGeom>
          <a:blipFill>
            <a:blip r:embed="rId5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626578" y="1618328"/>
            <a:ext cx="26003" cy="108299"/>
          </a:xfrm>
          <a:prstGeom prst="rect">
            <a:avLst/>
          </a:prstGeom>
          <a:blipFill>
            <a:blip r:embed="rId5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533900" y="1619853"/>
            <a:ext cx="63722" cy="82962"/>
          </a:xfrm>
          <a:prstGeom prst="rect">
            <a:avLst/>
          </a:prstGeom>
          <a:blipFill>
            <a:blip r:embed="rId5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428077" y="1618328"/>
            <a:ext cx="73342" cy="108299"/>
          </a:xfrm>
          <a:prstGeom prst="rect">
            <a:avLst/>
          </a:prstGeom>
          <a:blipFill>
            <a:blip r:embed="rId5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067746" y="1618328"/>
            <a:ext cx="311467" cy="85439"/>
          </a:xfrm>
          <a:prstGeom prst="rect">
            <a:avLst/>
          </a:prstGeom>
          <a:blipFill>
            <a:blip r:embed="rId5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213187" y="1473262"/>
            <a:ext cx="96202" cy="85534"/>
          </a:xfrm>
          <a:prstGeom prst="rect">
            <a:avLst/>
          </a:prstGeom>
          <a:blipFill>
            <a:blip r:embed="rId5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788754" y="1474882"/>
            <a:ext cx="358806" cy="83915"/>
          </a:xfrm>
          <a:prstGeom prst="rect">
            <a:avLst/>
          </a:prstGeom>
          <a:blipFill>
            <a:blip r:embed="rId5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532244" y="1496218"/>
            <a:ext cx="203073" cy="62579"/>
          </a:xfrm>
          <a:prstGeom prst="rect">
            <a:avLst/>
          </a:prstGeom>
          <a:blipFill>
            <a:blip r:embed="rId5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316980" y="1474882"/>
            <a:ext cx="151066" cy="83915"/>
          </a:xfrm>
          <a:prstGeom prst="rect">
            <a:avLst/>
          </a:prstGeom>
          <a:blipFill>
            <a:blip r:embed="rId5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071140" y="1474882"/>
            <a:ext cx="187737" cy="83915"/>
          </a:xfrm>
          <a:prstGeom prst="rect">
            <a:avLst/>
          </a:prstGeom>
          <a:blipFill>
            <a:blip r:embed="rId5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587079" y="1474786"/>
            <a:ext cx="432053" cy="84010"/>
          </a:xfrm>
          <a:prstGeom prst="rect">
            <a:avLst/>
          </a:prstGeom>
          <a:blipFill>
            <a:blip r:embed="rId5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159502" y="1474882"/>
            <a:ext cx="361949" cy="83915"/>
          </a:xfrm>
          <a:prstGeom prst="rect">
            <a:avLst/>
          </a:prstGeom>
          <a:blipFill>
            <a:blip r:embed="rId5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159502" y="1474882"/>
            <a:ext cx="332898" cy="83915"/>
          </a:xfrm>
          <a:prstGeom prst="rect">
            <a:avLst/>
          </a:prstGeom>
          <a:blipFill>
            <a:blip r:embed="rId5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626578" y="1474882"/>
            <a:ext cx="471868" cy="106774"/>
          </a:xfrm>
          <a:prstGeom prst="rect">
            <a:avLst/>
          </a:prstGeom>
          <a:blipFill>
            <a:blip r:embed="rId5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07516" y="1496218"/>
            <a:ext cx="54959" cy="62579"/>
          </a:xfrm>
          <a:prstGeom prst="rect">
            <a:avLst/>
          </a:prstGeom>
          <a:blipFill>
            <a:blip r:embed="rId5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247959" y="1474882"/>
            <a:ext cx="193833" cy="83915"/>
          </a:xfrm>
          <a:prstGeom prst="rect">
            <a:avLst/>
          </a:prstGeom>
          <a:blipFill>
            <a:blip r:embed="rId5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058602" y="1473358"/>
            <a:ext cx="135826" cy="85439"/>
          </a:xfrm>
          <a:prstGeom prst="rect">
            <a:avLst/>
          </a:prstGeom>
          <a:blipFill>
            <a:blip r:embed="rId5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120033" y="1329911"/>
            <a:ext cx="177165" cy="83915"/>
          </a:xfrm>
          <a:prstGeom prst="rect">
            <a:avLst/>
          </a:prstGeom>
          <a:blipFill>
            <a:blip r:embed="rId5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594824" y="1332864"/>
            <a:ext cx="493204" cy="103822"/>
          </a:xfrm>
          <a:prstGeom prst="rect">
            <a:avLst/>
          </a:prstGeom>
          <a:blipFill>
            <a:blip r:embed="rId5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286404" y="1328292"/>
            <a:ext cx="273272" cy="85534"/>
          </a:xfrm>
          <a:prstGeom prst="rect">
            <a:avLst/>
          </a:prstGeom>
          <a:blipFill>
            <a:blip r:embed="rId5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286404" y="1328292"/>
            <a:ext cx="96202" cy="85439"/>
          </a:xfrm>
          <a:prstGeom prst="rect">
            <a:avLst/>
          </a:prstGeom>
          <a:blipFill>
            <a:blip r:embed="rId5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813012" y="1332959"/>
            <a:ext cx="436721" cy="80867"/>
          </a:xfrm>
          <a:prstGeom prst="rect">
            <a:avLst/>
          </a:prstGeom>
          <a:blipFill>
            <a:blip r:embed="rId5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813012" y="1332959"/>
            <a:ext cx="331375" cy="80867"/>
          </a:xfrm>
          <a:prstGeom prst="rect">
            <a:avLst/>
          </a:prstGeom>
          <a:blipFill>
            <a:blip r:embed="rId5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622131" y="1329911"/>
            <a:ext cx="154209" cy="83915"/>
          </a:xfrm>
          <a:prstGeom prst="rect">
            <a:avLst/>
          </a:prstGeom>
          <a:blipFill>
            <a:blip r:embed="rId5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622131" y="1329911"/>
            <a:ext cx="85439" cy="83915"/>
          </a:xfrm>
          <a:prstGeom prst="rect">
            <a:avLst/>
          </a:prstGeom>
          <a:blipFill>
            <a:blip r:embed="rId5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309140" y="1329816"/>
            <a:ext cx="277939" cy="106965"/>
          </a:xfrm>
          <a:prstGeom prst="rect">
            <a:avLst/>
          </a:prstGeom>
          <a:blipFill>
            <a:blip r:embed="rId5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208270" y="1329816"/>
            <a:ext cx="314610" cy="106965"/>
          </a:xfrm>
          <a:prstGeom prst="rect">
            <a:avLst/>
          </a:prstGeom>
          <a:blipFill>
            <a:blip r:embed="rId5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208270" y="1329816"/>
            <a:ext cx="85629" cy="84010"/>
          </a:xfrm>
          <a:prstGeom prst="rect">
            <a:avLst/>
          </a:prstGeom>
          <a:blipFill>
            <a:blip r:embed="rId5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62500" y="1329435"/>
            <a:ext cx="407670" cy="107251"/>
          </a:xfrm>
          <a:prstGeom prst="rect">
            <a:avLst/>
          </a:prstGeom>
          <a:blipFill>
            <a:blip r:embed="rId5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62500" y="1329435"/>
            <a:ext cx="254507" cy="84391"/>
          </a:xfrm>
          <a:prstGeom prst="rect">
            <a:avLst/>
          </a:prstGeom>
          <a:blipFill>
            <a:blip r:embed="rId5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617434" y="1329816"/>
            <a:ext cx="112966" cy="106870"/>
          </a:xfrm>
          <a:prstGeom prst="rect">
            <a:avLst/>
          </a:prstGeom>
          <a:blipFill>
            <a:blip r:embed="rId5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064698" y="1328292"/>
            <a:ext cx="513016" cy="85534"/>
          </a:xfrm>
          <a:prstGeom prst="rect">
            <a:avLst/>
          </a:prstGeom>
          <a:blipFill>
            <a:blip r:embed="rId5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866573" y="1184846"/>
            <a:ext cx="432148" cy="106870"/>
          </a:xfrm>
          <a:prstGeom prst="rect">
            <a:avLst/>
          </a:prstGeom>
          <a:blipFill>
            <a:blip r:embed="rId5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866573" y="1184846"/>
            <a:ext cx="277938" cy="84009"/>
          </a:xfrm>
          <a:prstGeom prst="rect">
            <a:avLst/>
          </a:prstGeom>
          <a:blipFill>
            <a:blip r:embed="rId5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484905" y="1183321"/>
            <a:ext cx="340518" cy="85535"/>
          </a:xfrm>
          <a:prstGeom prst="rect">
            <a:avLst/>
          </a:prstGeom>
          <a:blipFill>
            <a:blip r:embed="rId5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173343" y="1183322"/>
            <a:ext cx="271843" cy="85438"/>
          </a:xfrm>
          <a:prstGeom prst="rect">
            <a:avLst/>
          </a:prstGeom>
          <a:blipFill>
            <a:blip r:embed="rId5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173343" y="1183322"/>
            <a:ext cx="94678" cy="85438"/>
          </a:xfrm>
          <a:prstGeom prst="rect">
            <a:avLst/>
          </a:prstGeom>
          <a:blipFill>
            <a:blip r:embed="rId5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898547" y="1184941"/>
            <a:ext cx="236696" cy="83915"/>
          </a:xfrm>
          <a:prstGeom prst="rect">
            <a:avLst/>
          </a:prstGeom>
          <a:blipFill>
            <a:blip r:embed="rId5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664898" y="1184846"/>
            <a:ext cx="193929" cy="84009"/>
          </a:xfrm>
          <a:prstGeom prst="rect">
            <a:avLst/>
          </a:prstGeom>
          <a:blipFill>
            <a:blip r:embed="rId5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335047" y="1184846"/>
            <a:ext cx="296227" cy="84010"/>
          </a:xfrm>
          <a:prstGeom prst="rect">
            <a:avLst/>
          </a:prstGeom>
          <a:blipFill>
            <a:blip r:embed="rId5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037296" y="1184655"/>
            <a:ext cx="259556" cy="84201"/>
          </a:xfrm>
          <a:prstGeom prst="rect">
            <a:avLst/>
          </a:prstGeom>
          <a:blipFill>
            <a:blip r:embed="rId5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910613" y="1184845"/>
            <a:ext cx="297751" cy="84011"/>
          </a:xfrm>
          <a:prstGeom prst="rect">
            <a:avLst/>
          </a:prstGeom>
          <a:blipFill>
            <a:blip r:embed="rId5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910613" y="1206277"/>
            <a:ext cx="110014" cy="62579"/>
          </a:xfrm>
          <a:prstGeom prst="rect">
            <a:avLst/>
          </a:prstGeom>
          <a:blipFill>
            <a:blip r:embed="rId5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822031" y="1206276"/>
            <a:ext cx="54959" cy="62579"/>
          </a:xfrm>
          <a:prstGeom prst="rect">
            <a:avLst/>
          </a:prstGeom>
          <a:blipFill>
            <a:blip r:embed="rId5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60201" y="1183417"/>
            <a:ext cx="134398" cy="85343"/>
          </a:xfrm>
          <a:prstGeom prst="rect">
            <a:avLst/>
          </a:prstGeom>
          <a:blipFill>
            <a:blip r:embed="rId5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292155" y="1184846"/>
            <a:ext cx="334423" cy="84010"/>
          </a:xfrm>
          <a:prstGeom prst="rect">
            <a:avLst/>
          </a:prstGeom>
          <a:blipFill>
            <a:blip r:embed="rId5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060126" y="1184846"/>
            <a:ext cx="193928" cy="84010"/>
          </a:xfrm>
          <a:prstGeom prst="rect">
            <a:avLst/>
          </a:prstGeom>
          <a:blipFill>
            <a:blip r:embed="rId5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92630" y="9763156"/>
            <a:ext cx="673417" cy="102203"/>
          </a:xfrm>
          <a:prstGeom prst="rect">
            <a:avLst/>
          </a:prstGeom>
          <a:blipFill>
            <a:blip r:embed="rId5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992630" y="9781443"/>
            <a:ext cx="204692" cy="62580"/>
          </a:xfrm>
          <a:prstGeom prst="rect">
            <a:avLst/>
          </a:prstGeom>
          <a:blipFill>
            <a:blip r:embed="rId5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769745" y="9761633"/>
            <a:ext cx="180117" cy="82391"/>
          </a:xfrm>
          <a:prstGeom prst="rect">
            <a:avLst/>
          </a:prstGeom>
          <a:blipFill>
            <a:blip r:embed="rId5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490281" y="9760204"/>
            <a:ext cx="239744" cy="83819"/>
          </a:xfrm>
          <a:prstGeom prst="rect">
            <a:avLst/>
          </a:prstGeom>
          <a:blipFill>
            <a:blip r:embed="rId5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490281" y="9761536"/>
            <a:ext cx="128206" cy="82487"/>
          </a:xfrm>
          <a:prstGeom prst="rect">
            <a:avLst/>
          </a:prstGeom>
          <a:blipFill>
            <a:blip r:embed="rId5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94778" y="9760204"/>
            <a:ext cx="551497" cy="83914"/>
          </a:xfrm>
          <a:prstGeom prst="rect">
            <a:avLst/>
          </a:prstGeom>
          <a:blipFill>
            <a:blip r:embed="rId5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94778" y="9763156"/>
            <a:ext cx="369474" cy="80962"/>
          </a:xfrm>
          <a:prstGeom prst="rect">
            <a:avLst/>
          </a:prstGeom>
          <a:blipFill>
            <a:blip r:embed="rId5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26008" y="9807448"/>
            <a:ext cx="32003" cy="12700"/>
          </a:xfrm>
          <a:prstGeom prst="rect">
            <a:avLst/>
          </a:prstGeom>
          <a:blipFill>
            <a:blip r:embed="rId5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25328" y="9761633"/>
            <a:ext cx="64103" cy="80867"/>
          </a:xfrm>
          <a:prstGeom prst="rect">
            <a:avLst/>
          </a:prstGeom>
          <a:blipFill>
            <a:blip r:embed="rId5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03922" y="9615423"/>
            <a:ext cx="241268" cy="83629"/>
          </a:xfrm>
          <a:prstGeom prst="rect">
            <a:avLst/>
          </a:prstGeom>
          <a:blipFill>
            <a:blip r:embed="rId5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903922" y="9616567"/>
            <a:ext cx="129921" cy="82486"/>
          </a:xfrm>
          <a:prstGeom prst="rect">
            <a:avLst/>
          </a:prstGeom>
          <a:blipFill>
            <a:blip r:embed="rId5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33628" y="9662668"/>
            <a:ext cx="32003" cy="12700"/>
          </a:xfrm>
          <a:prstGeom prst="rect">
            <a:avLst/>
          </a:prstGeom>
          <a:blipFill>
            <a:blip r:embed="rId5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26852" y="9615137"/>
            <a:ext cx="65627" cy="83915"/>
          </a:xfrm>
          <a:prstGeom prst="rect">
            <a:avLst/>
          </a:prstGeom>
          <a:blipFill>
            <a:blip r:embed="rId5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900999" y="9470644"/>
            <a:ext cx="535971" cy="106393"/>
          </a:xfrm>
          <a:prstGeom prst="rect">
            <a:avLst/>
          </a:prstGeom>
          <a:blipFill>
            <a:blip r:embed="rId5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675066" y="9471691"/>
            <a:ext cx="178593" cy="82391"/>
          </a:xfrm>
          <a:prstGeom prst="rect">
            <a:avLst/>
          </a:prstGeom>
          <a:blipFill>
            <a:blip r:embed="rId5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456658" y="9470644"/>
            <a:ext cx="177164" cy="83343"/>
          </a:xfrm>
          <a:prstGeom prst="rect">
            <a:avLst/>
          </a:prstGeom>
          <a:blipFill>
            <a:blip r:embed="rId5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394079" y="9471596"/>
            <a:ext cx="129825" cy="82486"/>
          </a:xfrm>
          <a:prstGeom prst="rect">
            <a:avLst/>
          </a:prstGeom>
          <a:blipFill>
            <a:blip r:embed="rId5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21436" y="9470644"/>
            <a:ext cx="532923" cy="106298"/>
          </a:xfrm>
          <a:prstGeom prst="rect">
            <a:avLst/>
          </a:prstGeom>
          <a:blipFill>
            <a:blip r:embed="rId5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21436" y="9470644"/>
            <a:ext cx="276415" cy="106298"/>
          </a:xfrm>
          <a:prstGeom prst="rect">
            <a:avLst/>
          </a:prstGeom>
          <a:blipFill>
            <a:blip r:embed="rId5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29900" y="9471692"/>
            <a:ext cx="51911" cy="80866"/>
          </a:xfrm>
          <a:prstGeom prst="rect">
            <a:avLst/>
          </a:prstGeom>
          <a:blipFill>
            <a:blip r:embed="rId5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08494" y="9325863"/>
            <a:ext cx="535971" cy="106108"/>
          </a:xfrm>
          <a:prstGeom prst="rect">
            <a:avLst/>
          </a:prstGeom>
          <a:blipFill>
            <a:blip r:embed="rId5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08494" y="9325863"/>
            <a:ext cx="404622" cy="83249"/>
          </a:xfrm>
          <a:prstGeom prst="rect">
            <a:avLst/>
          </a:prstGeom>
          <a:blipFill>
            <a:blip r:embed="rId5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33628" y="9373108"/>
            <a:ext cx="32003" cy="12700"/>
          </a:xfrm>
          <a:prstGeom prst="rect">
            <a:avLst/>
          </a:prstGeom>
          <a:blipFill>
            <a:blip r:embed="rId5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29900" y="9326626"/>
            <a:ext cx="68675" cy="80962"/>
          </a:xfrm>
          <a:prstGeom prst="rect">
            <a:avLst/>
          </a:prstGeom>
          <a:blipFill>
            <a:blip r:embed="rId5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588008" y="9184703"/>
            <a:ext cx="174116" cy="80962"/>
          </a:xfrm>
          <a:prstGeom prst="rect">
            <a:avLst/>
          </a:prstGeom>
          <a:blipFill>
            <a:blip r:embed="rId5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63624" y="9183084"/>
            <a:ext cx="172497" cy="82581"/>
          </a:xfrm>
          <a:prstGeom prst="rect">
            <a:avLst/>
          </a:prstGeom>
          <a:blipFill>
            <a:blip r:embed="rId5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279588" y="9181083"/>
            <a:ext cx="239744" cy="84582"/>
          </a:xfrm>
          <a:prstGeom prst="rect">
            <a:avLst/>
          </a:prstGeom>
          <a:blipFill>
            <a:blip r:embed="rId5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279588" y="9183084"/>
            <a:ext cx="128301" cy="82581"/>
          </a:xfrm>
          <a:prstGeom prst="rect">
            <a:avLst/>
          </a:prstGeom>
          <a:blipFill>
            <a:blip r:embed="rId5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87158" y="9181083"/>
            <a:ext cx="352710" cy="84582"/>
          </a:xfrm>
          <a:prstGeom prst="rect">
            <a:avLst/>
          </a:prstGeom>
          <a:blipFill>
            <a:blip r:embed="rId5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94004" y="9183084"/>
            <a:ext cx="200025" cy="82581"/>
          </a:xfrm>
          <a:prstGeom prst="rect">
            <a:avLst/>
          </a:prstGeom>
          <a:blipFill>
            <a:blip r:embed="rId5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26852" y="9183084"/>
            <a:ext cx="146494" cy="82487"/>
          </a:xfrm>
          <a:prstGeom prst="rect">
            <a:avLst/>
          </a:prstGeom>
          <a:blipFill>
            <a:blip r:embed="rId5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676745" y="9038113"/>
            <a:ext cx="285654" cy="82486"/>
          </a:xfrm>
          <a:prstGeom prst="rect">
            <a:avLst/>
          </a:prstGeom>
          <a:blipFill>
            <a:blip r:embed="rId5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676745" y="9038208"/>
            <a:ext cx="137540" cy="80867"/>
          </a:xfrm>
          <a:prstGeom prst="rect">
            <a:avLst/>
          </a:prstGeom>
          <a:blipFill>
            <a:blip r:embed="rId5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900684" y="9036303"/>
            <a:ext cx="2683002" cy="105727"/>
          </a:xfrm>
          <a:prstGeom prst="rect">
            <a:avLst/>
          </a:prstGeom>
          <a:blipFill>
            <a:blip r:embed="rId5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26852" y="9039733"/>
            <a:ext cx="90011" cy="80867"/>
          </a:xfrm>
          <a:prstGeom prst="rect">
            <a:avLst/>
          </a:prstGeom>
          <a:blipFill>
            <a:blip r:embed="rId5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518059" y="8891523"/>
            <a:ext cx="442817" cy="84106"/>
          </a:xfrm>
          <a:prstGeom prst="rect">
            <a:avLst/>
          </a:prstGeom>
          <a:blipFill>
            <a:blip r:embed="rId5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518059" y="8914574"/>
            <a:ext cx="174021" cy="61055"/>
          </a:xfrm>
          <a:prstGeom prst="rect">
            <a:avLst/>
          </a:prstGeom>
          <a:blipFill>
            <a:blip r:embed="rId5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255454" y="8891523"/>
            <a:ext cx="235077" cy="105536"/>
          </a:xfrm>
          <a:prstGeom prst="rect">
            <a:avLst/>
          </a:prstGeom>
          <a:blipFill>
            <a:blip r:embed="rId5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255454" y="8893142"/>
            <a:ext cx="73342" cy="103917"/>
          </a:xfrm>
          <a:prstGeom prst="rect">
            <a:avLst/>
          </a:prstGeom>
          <a:blipFill>
            <a:blip r:embed="rId5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959227" y="8891523"/>
            <a:ext cx="259556" cy="84105"/>
          </a:xfrm>
          <a:prstGeom prst="rect">
            <a:avLst/>
          </a:prstGeom>
          <a:blipFill>
            <a:blip r:embed="rId5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959227" y="8891714"/>
            <a:ext cx="146589" cy="83915"/>
          </a:xfrm>
          <a:prstGeom prst="rect">
            <a:avLst/>
          </a:prstGeom>
          <a:blipFill>
            <a:blip r:embed="rId5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614136" y="8891714"/>
            <a:ext cx="309943" cy="83915"/>
          </a:xfrm>
          <a:prstGeom prst="rect">
            <a:avLst/>
          </a:prstGeom>
          <a:blipFill>
            <a:blip r:embed="rId5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378964" y="8914574"/>
            <a:ext cx="201549" cy="61055"/>
          </a:xfrm>
          <a:prstGeom prst="rect">
            <a:avLst/>
          </a:prstGeom>
          <a:blipFill>
            <a:blip r:embed="rId5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189607" y="8893239"/>
            <a:ext cx="151161" cy="82390"/>
          </a:xfrm>
          <a:prstGeom prst="rect">
            <a:avLst/>
          </a:prstGeom>
          <a:blipFill>
            <a:blip r:embed="rId5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985009" y="8893142"/>
            <a:ext cx="174021" cy="82486"/>
          </a:xfrm>
          <a:prstGeom prst="rect">
            <a:avLst/>
          </a:prstGeom>
          <a:blipFill>
            <a:blip r:embed="rId5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607820" y="8891714"/>
            <a:ext cx="338994" cy="83915"/>
          </a:xfrm>
          <a:prstGeom prst="rect">
            <a:avLst/>
          </a:prstGeom>
          <a:blipFill>
            <a:blip r:embed="rId6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352835" y="8914574"/>
            <a:ext cx="221361" cy="84010"/>
          </a:xfrm>
          <a:prstGeom prst="rect">
            <a:avLst/>
          </a:prstGeom>
          <a:blipFill>
            <a:blip r:embed="rId6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233773" y="8891714"/>
            <a:ext cx="293179" cy="106870"/>
          </a:xfrm>
          <a:prstGeom prst="rect">
            <a:avLst/>
          </a:prstGeom>
          <a:blipFill>
            <a:blip r:embed="rId6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233773" y="8891714"/>
            <a:ext cx="96202" cy="83915"/>
          </a:xfrm>
          <a:prstGeom prst="rect">
            <a:avLst/>
          </a:prstGeom>
          <a:blipFill>
            <a:blip r:embed="rId6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9900" y="8893239"/>
            <a:ext cx="470249" cy="105345"/>
          </a:xfrm>
          <a:prstGeom prst="rect">
            <a:avLst/>
          </a:prstGeom>
          <a:blipFill>
            <a:blip r:embed="rId6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811238" y="8748268"/>
            <a:ext cx="151161" cy="82391"/>
          </a:xfrm>
          <a:prstGeom prst="rect">
            <a:avLst/>
          </a:prstGeom>
          <a:blipFill>
            <a:blip r:embed="rId6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576066" y="8748172"/>
            <a:ext cx="174116" cy="105441"/>
          </a:xfrm>
          <a:prstGeom prst="rect">
            <a:avLst/>
          </a:prstGeom>
          <a:blipFill>
            <a:blip r:embed="rId6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417284" y="8748172"/>
            <a:ext cx="206121" cy="82486"/>
          </a:xfrm>
          <a:prstGeom prst="rect">
            <a:avLst/>
          </a:prstGeom>
          <a:blipFill>
            <a:blip r:embed="rId6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350038" y="8749792"/>
            <a:ext cx="212311" cy="80867"/>
          </a:xfrm>
          <a:prstGeom prst="rect">
            <a:avLst/>
          </a:prstGeom>
          <a:blipFill>
            <a:blip r:embed="rId6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182112" y="8748268"/>
            <a:ext cx="112966" cy="105346"/>
          </a:xfrm>
          <a:prstGeom prst="rect">
            <a:avLst/>
          </a:prstGeom>
          <a:blipFill>
            <a:blip r:embed="rId6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887408" y="8746744"/>
            <a:ext cx="238219" cy="105346"/>
          </a:xfrm>
          <a:prstGeom prst="rect">
            <a:avLst/>
          </a:prstGeom>
          <a:blipFill>
            <a:blip r:embed="rId6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887408" y="8748172"/>
            <a:ext cx="73342" cy="103917"/>
          </a:xfrm>
          <a:prstGeom prst="rect">
            <a:avLst/>
          </a:prstGeom>
          <a:blipFill>
            <a:blip r:embed="rId5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583561" y="8746744"/>
            <a:ext cx="241268" cy="83915"/>
          </a:xfrm>
          <a:prstGeom prst="rect">
            <a:avLst/>
          </a:prstGeom>
          <a:blipFill>
            <a:blip r:embed="rId6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583561" y="8748172"/>
            <a:ext cx="129825" cy="82486"/>
          </a:xfrm>
          <a:prstGeom prst="rect">
            <a:avLst/>
          </a:prstGeom>
          <a:blipFill>
            <a:blip r:embed="rId6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217134" y="8746744"/>
            <a:ext cx="308419" cy="83915"/>
          </a:xfrm>
          <a:prstGeom prst="rect">
            <a:avLst/>
          </a:prstGeom>
          <a:blipFill>
            <a:blip r:embed="rId6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000250" y="8748268"/>
            <a:ext cx="152685" cy="82391"/>
          </a:xfrm>
          <a:prstGeom prst="rect">
            <a:avLst/>
          </a:prstGeom>
          <a:blipFill>
            <a:blip r:embed="rId6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488757" y="8746744"/>
            <a:ext cx="451961" cy="106870"/>
          </a:xfrm>
          <a:prstGeom prst="rect">
            <a:avLst/>
          </a:prstGeom>
          <a:blipFill>
            <a:blip r:embed="rId6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488757" y="8746744"/>
            <a:ext cx="323659" cy="105346"/>
          </a:xfrm>
          <a:prstGeom prst="rect">
            <a:avLst/>
          </a:prstGeom>
          <a:blipFill>
            <a:blip r:embed="rId6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215390" y="8749792"/>
            <a:ext cx="218408" cy="80867"/>
          </a:xfrm>
          <a:prstGeom prst="rect">
            <a:avLst/>
          </a:prstGeom>
          <a:blipFill>
            <a:blip r:embed="rId6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980313" y="8769603"/>
            <a:ext cx="172497" cy="61055"/>
          </a:xfrm>
          <a:prstGeom prst="rect">
            <a:avLst/>
          </a:prstGeom>
          <a:blipFill>
            <a:blip r:embed="rId6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980313" y="8769603"/>
            <a:ext cx="111442" cy="61055"/>
          </a:xfrm>
          <a:prstGeom prst="rect">
            <a:avLst/>
          </a:prstGeom>
          <a:blipFill>
            <a:blip r:embed="rId6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22280" y="8748268"/>
            <a:ext cx="193833" cy="82391"/>
          </a:xfrm>
          <a:prstGeom prst="rect">
            <a:avLst/>
          </a:prstGeom>
          <a:blipFill>
            <a:blip r:embed="rId6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04088" y="8434323"/>
            <a:ext cx="3284220" cy="211836"/>
          </a:xfrm>
          <a:prstGeom prst="rect">
            <a:avLst/>
          </a:prstGeom>
          <a:blipFill>
            <a:blip r:embed="rId6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988183" y="8288877"/>
            <a:ext cx="414908" cy="106870"/>
          </a:xfrm>
          <a:prstGeom prst="rect">
            <a:avLst/>
          </a:prstGeom>
          <a:blipFill>
            <a:blip r:embed="rId6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988183" y="8288877"/>
            <a:ext cx="389381" cy="106870"/>
          </a:xfrm>
          <a:prstGeom prst="rect">
            <a:avLst/>
          </a:prstGeom>
          <a:blipFill>
            <a:blip r:embed="rId6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456783" y="8290401"/>
            <a:ext cx="484060" cy="82486"/>
          </a:xfrm>
          <a:prstGeom prst="rect">
            <a:avLst/>
          </a:prstGeom>
          <a:blipFill>
            <a:blip r:embed="rId6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456783" y="8290401"/>
            <a:ext cx="114585" cy="82486"/>
          </a:xfrm>
          <a:prstGeom prst="rect">
            <a:avLst/>
          </a:prstGeom>
          <a:blipFill>
            <a:blip r:embed="rId6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235422" y="8290401"/>
            <a:ext cx="178689" cy="82486"/>
          </a:xfrm>
          <a:prstGeom prst="rect">
            <a:avLst/>
          </a:prstGeom>
          <a:blipFill>
            <a:blip r:embed="rId6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856708" y="8290401"/>
            <a:ext cx="342042" cy="82486"/>
          </a:xfrm>
          <a:prstGeom prst="rect">
            <a:avLst/>
          </a:prstGeom>
          <a:blipFill>
            <a:blip r:embed="rId6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597151" y="8290401"/>
            <a:ext cx="222980" cy="82486"/>
          </a:xfrm>
          <a:prstGeom prst="rect">
            <a:avLst/>
          </a:prstGeom>
          <a:blipFill>
            <a:blip r:embed="rId6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530000" y="8290401"/>
            <a:ext cx="241268" cy="82486"/>
          </a:xfrm>
          <a:prstGeom prst="rect">
            <a:avLst/>
          </a:prstGeom>
          <a:blipFill>
            <a:blip r:embed="rId6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505712" y="8289543"/>
            <a:ext cx="77724" cy="83343"/>
          </a:xfrm>
          <a:prstGeom prst="rect">
            <a:avLst/>
          </a:prstGeom>
          <a:blipFill>
            <a:blip r:embed="rId6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317783" y="8288971"/>
            <a:ext cx="140398" cy="83915"/>
          </a:xfrm>
          <a:prstGeom prst="rect">
            <a:avLst/>
          </a:prstGeom>
          <a:blipFill>
            <a:blip r:embed="rId6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119282" y="8290401"/>
            <a:ext cx="152685" cy="82486"/>
          </a:xfrm>
          <a:prstGeom prst="rect">
            <a:avLst/>
          </a:prstGeom>
          <a:blipFill>
            <a:blip r:embed="rId6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52785" y="8288877"/>
            <a:ext cx="134397" cy="84010"/>
          </a:xfrm>
          <a:prstGeom prst="rect">
            <a:avLst/>
          </a:prstGeom>
          <a:blipFill>
            <a:blip r:embed="rId6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566922" y="8143239"/>
            <a:ext cx="398525" cy="84582"/>
          </a:xfrm>
          <a:prstGeom prst="rect">
            <a:avLst/>
          </a:prstGeom>
          <a:blipFill>
            <a:blip r:embed="rId6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566922" y="8166861"/>
            <a:ext cx="90106" cy="60960"/>
          </a:xfrm>
          <a:prstGeom prst="rect">
            <a:avLst/>
          </a:prstGeom>
          <a:blipFill>
            <a:blip r:embed="rId6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922555" y="8145335"/>
            <a:ext cx="601598" cy="103916"/>
          </a:xfrm>
          <a:prstGeom prst="rect">
            <a:avLst/>
          </a:prstGeom>
          <a:blipFill>
            <a:blip r:embed="rId6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922555" y="8166861"/>
            <a:ext cx="228980" cy="60960"/>
          </a:xfrm>
          <a:prstGeom prst="rect">
            <a:avLst/>
          </a:prstGeom>
          <a:blipFill>
            <a:blip r:embed="rId6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702623" y="8145430"/>
            <a:ext cx="177164" cy="82391"/>
          </a:xfrm>
          <a:prstGeom prst="rect">
            <a:avLst/>
          </a:prstGeom>
          <a:blipFill>
            <a:blip r:embed="rId6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076640" y="8143239"/>
            <a:ext cx="586359" cy="84582"/>
          </a:xfrm>
          <a:prstGeom prst="rect">
            <a:avLst/>
          </a:prstGeom>
          <a:blipFill>
            <a:blip r:embed="rId6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009394" y="8143239"/>
            <a:ext cx="204978" cy="106012"/>
          </a:xfrm>
          <a:prstGeom prst="rect">
            <a:avLst/>
          </a:prstGeom>
          <a:blipFill>
            <a:blip r:embed="rId6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710118" y="8166766"/>
            <a:ext cx="255079" cy="76389"/>
          </a:xfrm>
          <a:prstGeom prst="rect">
            <a:avLst/>
          </a:prstGeom>
          <a:blipFill>
            <a:blip r:embed="rId6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487233" y="8146954"/>
            <a:ext cx="450437" cy="102298"/>
          </a:xfrm>
          <a:prstGeom prst="rect">
            <a:avLst/>
          </a:prstGeom>
          <a:blipFill>
            <a:blip r:embed="rId6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267396" y="8146954"/>
            <a:ext cx="429005" cy="102298"/>
          </a:xfrm>
          <a:prstGeom prst="rect">
            <a:avLst/>
          </a:prstGeom>
          <a:blipFill>
            <a:blip r:embed="rId6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267396" y="8166861"/>
            <a:ext cx="204596" cy="60960"/>
          </a:xfrm>
          <a:prstGeom prst="rect">
            <a:avLst/>
          </a:prstGeom>
          <a:blipFill>
            <a:blip r:embed="rId6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54309" y="8143239"/>
            <a:ext cx="267271" cy="99917"/>
          </a:xfrm>
          <a:prstGeom prst="rect">
            <a:avLst/>
          </a:prstGeom>
          <a:blipFill>
            <a:blip r:embed="rId6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54309" y="8145335"/>
            <a:ext cx="131445" cy="82486"/>
          </a:xfrm>
          <a:prstGeom prst="rect">
            <a:avLst/>
          </a:prstGeom>
          <a:blipFill>
            <a:blip r:embed="rId6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385185" y="8000364"/>
            <a:ext cx="577214" cy="105441"/>
          </a:xfrm>
          <a:prstGeom prst="rect">
            <a:avLst/>
          </a:prstGeom>
          <a:blipFill>
            <a:blip r:embed="rId6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162300" y="8000459"/>
            <a:ext cx="180118" cy="82391"/>
          </a:xfrm>
          <a:prstGeom prst="rect">
            <a:avLst/>
          </a:prstGeom>
          <a:blipFill>
            <a:blip r:embed="rId6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682811" y="7998935"/>
            <a:ext cx="439769" cy="83915"/>
          </a:xfrm>
          <a:prstGeom prst="rect">
            <a:avLst/>
          </a:prstGeom>
          <a:blipFill>
            <a:blip r:embed="rId6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682811" y="8000364"/>
            <a:ext cx="73342" cy="82486"/>
          </a:xfrm>
          <a:prstGeom prst="rect">
            <a:avLst/>
          </a:prstGeom>
          <a:blipFill>
            <a:blip r:embed="rId6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351532" y="8000364"/>
            <a:ext cx="285464" cy="82486"/>
          </a:xfrm>
          <a:prstGeom prst="rect">
            <a:avLst/>
          </a:prstGeom>
          <a:blipFill>
            <a:blip r:embed="rId6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351532" y="8000459"/>
            <a:ext cx="137350" cy="80867"/>
          </a:xfrm>
          <a:prstGeom prst="rect">
            <a:avLst/>
          </a:prstGeom>
          <a:blipFill>
            <a:blip r:embed="rId6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675066" y="7998460"/>
            <a:ext cx="636746" cy="84390"/>
          </a:xfrm>
          <a:prstGeom prst="rect">
            <a:avLst/>
          </a:prstGeom>
          <a:blipFill>
            <a:blip r:embed="rId6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227677" y="8021891"/>
            <a:ext cx="403098" cy="82391"/>
          </a:xfrm>
          <a:prstGeom prst="rect">
            <a:avLst/>
          </a:prstGeom>
          <a:blipFill>
            <a:blip r:embed="rId6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152810" y="8000459"/>
            <a:ext cx="122205" cy="82391"/>
          </a:xfrm>
          <a:prstGeom prst="rect">
            <a:avLst/>
          </a:prstGeom>
          <a:blipFill>
            <a:blip r:embed="rId6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52785" y="8000459"/>
            <a:ext cx="154209" cy="82391"/>
          </a:xfrm>
          <a:prstGeom prst="rect">
            <a:avLst/>
          </a:prstGeom>
          <a:blipFill>
            <a:blip r:embed="rId6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887533" y="7855394"/>
            <a:ext cx="73342" cy="80962"/>
          </a:xfrm>
          <a:prstGeom prst="rect">
            <a:avLst/>
          </a:prstGeom>
          <a:blipFill>
            <a:blip r:embed="rId6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595877" y="7853679"/>
            <a:ext cx="239744" cy="84201"/>
          </a:xfrm>
          <a:prstGeom prst="rect">
            <a:avLst/>
          </a:prstGeom>
          <a:blipFill>
            <a:blip r:embed="rId6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595877" y="7855394"/>
            <a:ext cx="128301" cy="82486"/>
          </a:xfrm>
          <a:prstGeom prst="rect">
            <a:avLst/>
          </a:prstGeom>
          <a:blipFill>
            <a:blip r:embed="rId6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397376" y="7855489"/>
            <a:ext cx="152781" cy="82391"/>
          </a:xfrm>
          <a:prstGeom prst="rect">
            <a:avLst/>
          </a:prstGeom>
          <a:blipFill>
            <a:blip r:embed="rId6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788158" y="7853965"/>
            <a:ext cx="560355" cy="106870"/>
          </a:xfrm>
          <a:prstGeom prst="rect">
            <a:avLst/>
          </a:prstGeom>
          <a:blipFill>
            <a:blip r:embed="rId6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788158" y="7853965"/>
            <a:ext cx="430720" cy="83915"/>
          </a:xfrm>
          <a:prstGeom prst="rect">
            <a:avLst/>
          </a:prstGeom>
          <a:blipFill>
            <a:blip r:embed="rId6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217134" y="7857013"/>
            <a:ext cx="516064" cy="96201"/>
          </a:xfrm>
          <a:prstGeom prst="rect">
            <a:avLst/>
          </a:prstGeom>
          <a:blipFill>
            <a:blip r:embed="rId6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217134" y="7857013"/>
            <a:ext cx="488632" cy="80867"/>
          </a:xfrm>
          <a:prstGeom prst="rect">
            <a:avLst/>
          </a:prstGeom>
          <a:blipFill>
            <a:blip r:embed="rId6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775459" y="7853679"/>
            <a:ext cx="392811" cy="107156"/>
          </a:xfrm>
          <a:prstGeom prst="rect">
            <a:avLst/>
          </a:prstGeom>
          <a:blipFill>
            <a:blip r:embed="rId6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775459" y="7853679"/>
            <a:ext cx="240125" cy="84201"/>
          </a:xfrm>
          <a:prstGeom prst="rect">
            <a:avLst/>
          </a:prstGeom>
          <a:blipFill>
            <a:blip r:embed="rId6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387983" y="7853679"/>
            <a:ext cx="334422" cy="84201"/>
          </a:xfrm>
          <a:prstGeom prst="rect">
            <a:avLst/>
          </a:prstGeom>
          <a:blipFill>
            <a:blip r:embed="rId6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183386" y="7855489"/>
            <a:ext cx="152685" cy="82391"/>
          </a:xfrm>
          <a:prstGeom prst="rect">
            <a:avLst/>
          </a:prstGeom>
          <a:blipFill>
            <a:blip r:embed="rId6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55833" y="7855489"/>
            <a:ext cx="178689" cy="82391"/>
          </a:xfrm>
          <a:prstGeom prst="rect">
            <a:avLst/>
          </a:prstGeom>
          <a:blipFill>
            <a:blip r:embed="rId6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452431" y="7708994"/>
            <a:ext cx="508444" cy="83915"/>
          </a:xfrm>
          <a:prstGeom prst="rect">
            <a:avLst/>
          </a:prstGeom>
          <a:blipFill>
            <a:blip r:embed="rId6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264693" y="7708994"/>
            <a:ext cx="543496" cy="83915"/>
          </a:xfrm>
          <a:prstGeom prst="rect">
            <a:avLst/>
          </a:prstGeom>
          <a:blipFill>
            <a:blip r:embed="rId6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264693" y="7708994"/>
            <a:ext cx="172402" cy="83915"/>
          </a:xfrm>
          <a:prstGeom prst="rect">
            <a:avLst/>
          </a:prstGeom>
          <a:blipFill>
            <a:blip r:embed="rId6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070574" y="7708994"/>
            <a:ext cx="151256" cy="83915"/>
          </a:xfrm>
          <a:prstGeom prst="rect">
            <a:avLst/>
          </a:prstGeom>
          <a:blipFill>
            <a:blip r:embed="rId6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750058" y="7708994"/>
            <a:ext cx="274796" cy="99155"/>
          </a:xfrm>
          <a:prstGeom prst="rect">
            <a:avLst/>
          </a:prstGeom>
          <a:blipFill>
            <a:blip r:embed="rId6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750058" y="7708994"/>
            <a:ext cx="244220" cy="83915"/>
          </a:xfrm>
          <a:prstGeom prst="rect">
            <a:avLst/>
          </a:prstGeom>
          <a:blipFill>
            <a:blip r:embed="rId6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369820" y="7730330"/>
            <a:ext cx="337470" cy="85535"/>
          </a:xfrm>
          <a:prstGeom prst="rect">
            <a:avLst/>
          </a:prstGeom>
          <a:blipFill>
            <a:blip r:embed="rId6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113311" y="7708994"/>
            <a:ext cx="207645" cy="99250"/>
          </a:xfrm>
          <a:prstGeom prst="rect">
            <a:avLst/>
          </a:prstGeom>
          <a:blipFill>
            <a:blip r:embed="rId6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113311" y="7708994"/>
            <a:ext cx="177069" cy="83915"/>
          </a:xfrm>
          <a:prstGeom prst="rect">
            <a:avLst/>
          </a:prstGeom>
          <a:blipFill>
            <a:blip r:embed="rId6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572768" y="7708994"/>
            <a:ext cx="497776" cy="105250"/>
          </a:xfrm>
          <a:prstGeom prst="rect">
            <a:avLst/>
          </a:prstGeom>
          <a:blipFill>
            <a:blip r:embed="rId6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426178" y="7708899"/>
            <a:ext cx="102298" cy="84011"/>
          </a:xfrm>
          <a:prstGeom prst="rect">
            <a:avLst/>
          </a:prstGeom>
          <a:blipFill>
            <a:blip r:embed="rId6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020032" y="7708899"/>
            <a:ext cx="360426" cy="84010"/>
          </a:xfrm>
          <a:prstGeom prst="rect">
            <a:avLst/>
          </a:prstGeom>
          <a:blipFill>
            <a:blip r:embed="rId6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55833" y="7708899"/>
            <a:ext cx="293274" cy="84010"/>
          </a:xfrm>
          <a:prstGeom prst="rect">
            <a:avLst/>
          </a:prstGeom>
          <a:blipFill>
            <a:blip r:embed="rId6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872293" y="7567072"/>
            <a:ext cx="90106" cy="80867"/>
          </a:xfrm>
          <a:prstGeom prst="rect">
            <a:avLst/>
          </a:prstGeom>
          <a:blipFill>
            <a:blip r:embed="rId6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571494" y="7564024"/>
            <a:ext cx="235076" cy="83915"/>
          </a:xfrm>
          <a:prstGeom prst="rect">
            <a:avLst/>
          </a:prstGeom>
          <a:blipFill>
            <a:blip r:embed="rId6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321081" y="7585360"/>
            <a:ext cx="174022" cy="85439"/>
          </a:xfrm>
          <a:prstGeom prst="rect">
            <a:avLst/>
          </a:prstGeom>
          <a:blipFill>
            <a:blip r:embed="rId6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959227" y="7564024"/>
            <a:ext cx="294513" cy="83915"/>
          </a:xfrm>
          <a:prstGeom prst="rect">
            <a:avLst/>
          </a:prstGeom>
          <a:blipFill>
            <a:blip r:embed="rId6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55259" y="7563929"/>
            <a:ext cx="427577" cy="106870"/>
          </a:xfrm>
          <a:prstGeom prst="rect">
            <a:avLst/>
          </a:prstGeom>
          <a:blipFill>
            <a:blip r:embed="rId6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455259" y="7564023"/>
            <a:ext cx="274891" cy="83915"/>
          </a:xfrm>
          <a:prstGeom prst="rect">
            <a:avLst/>
          </a:prstGeom>
          <a:blipFill>
            <a:blip r:embed="rId6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975866" y="7585360"/>
            <a:ext cx="404622" cy="83915"/>
          </a:xfrm>
          <a:prstGeom prst="rect">
            <a:avLst/>
          </a:prstGeom>
          <a:blipFill>
            <a:blip r:embed="rId6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900999" y="7564024"/>
            <a:ext cx="123729" cy="83915"/>
          </a:xfrm>
          <a:prstGeom prst="rect">
            <a:avLst/>
          </a:prstGeom>
          <a:blipFill>
            <a:blip r:embed="rId6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676590" y="7564024"/>
            <a:ext cx="151161" cy="83915"/>
          </a:xfrm>
          <a:prstGeom prst="rect">
            <a:avLst/>
          </a:prstGeom>
          <a:blipFill>
            <a:blip r:embed="rId6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522380" y="7567072"/>
            <a:ext cx="88487" cy="80867"/>
          </a:xfrm>
          <a:prstGeom prst="rect">
            <a:avLst/>
          </a:prstGeom>
          <a:blipFill>
            <a:blip r:embed="rId6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51261" y="7563929"/>
            <a:ext cx="502348" cy="106870"/>
          </a:xfrm>
          <a:prstGeom prst="rect">
            <a:avLst/>
          </a:prstGeom>
          <a:blipFill>
            <a:blip r:embed="rId6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51261" y="7564024"/>
            <a:ext cx="348138" cy="83915"/>
          </a:xfrm>
          <a:prstGeom prst="rect">
            <a:avLst/>
          </a:prstGeom>
          <a:blipFill>
            <a:blip r:embed="rId6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25328" y="7564023"/>
            <a:ext cx="83915" cy="82391"/>
          </a:xfrm>
          <a:prstGeom prst="rect">
            <a:avLst/>
          </a:prstGeom>
          <a:blipFill>
            <a:blip r:embed="rId6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539269" y="7394669"/>
            <a:ext cx="484346" cy="83915"/>
          </a:xfrm>
          <a:prstGeom prst="rect">
            <a:avLst/>
          </a:prstGeom>
          <a:blipFill>
            <a:blip r:embed="rId6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539269" y="7394669"/>
            <a:ext cx="276415" cy="83915"/>
          </a:xfrm>
          <a:prstGeom prst="rect">
            <a:avLst/>
          </a:prstGeom>
          <a:blipFill>
            <a:blip r:embed="rId6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276665" y="7394574"/>
            <a:ext cx="218122" cy="106871"/>
          </a:xfrm>
          <a:prstGeom prst="rect">
            <a:avLst/>
          </a:prstGeom>
          <a:blipFill>
            <a:blip r:embed="rId6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207895" y="7394574"/>
            <a:ext cx="142017" cy="106871"/>
          </a:xfrm>
          <a:prstGeom prst="rect">
            <a:avLst/>
          </a:prstGeom>
          <a:blipFill>
            <a:blip r:embed="rId6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113216" y="7415910"/>
            <a:ext cx="54959" cy="62579"/>
          </a:xfrm>
          <a:prstGeom prst="rect">
            <a:avLst/>
          </a:prstGeom>
          <a:blipFill>
            <a:blip r:embed="rId7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817084" y="7394669"/>
            <a:ext cx="256508" cy="83915"/>
          </a:xfrm>
          <a:prstGeom prst="rect">
            <a:avLst/>
          </a:prstGeom>
          <a:blipFill>
            <a:blip r:embed="rId7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271968" y="7394574"/>
            <a:ext cx="505396" cy="106870"/>
          </a:xfrm>
          <a:prstGeom prst="rect">
            <a:avLst/>
          </a:prstGeom>
          <a:blipFill>
            <a:blip r:embed="rId7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271968" y="7397623"/>
            <a:ext cx="209169" cy="102297"/>
          </a:xfrm>
          <a:prstGeom prst="rect">
            <a:avLst/>
          </a:prstGeom>
          <a:blipFill>
            <a:blip r:embed="rId7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55084" y="7394669"/>
            <a:ext cx="175641" cy="106775"/>
          </a:xfrm>
          <a:prstGeom prst="rect">
            <a:avLst/>
          </a:prstGeom>
          <a:blipFill>
            <a:blip r:embed="rId7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958881" y="7394669"/>
            <a:ext cx="171068" cy="106775"/>
          </a:xfrm>
          <a:prstGeom prst="rect">
            <a:avLst/>
          </a:prstGeom>
          <a:blipFill>
            <a:blip r:embed="rId7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774567" y="7249604"/>
            <a:ext cx="189357" cy="84010"/>
          </a:xfrm>
          <a:prstGeom prst="rect">
            <a:avLst/>
          </a:prstGeom>
          <a:blipFill>
            <a:blip r:embed="rId7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350037" y="7248080"/>
            <a:ext cx="380333" cy="108394"/>
          </a:xfrm>
          <a:prstGeom prst="rect">
            <a:avLst/>
          </a:prstGeom>
          <a:blipFill>
            <a:blip r:embed="rId7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244691" y="7271035"/>
            <a:ext cx="53435" cy="62579"/>
          </a:xfrm>
          <a:prstGeom prst="rect">
            <a:avLst/>
          </a:prstGeom>
          <a:blipFill>
            <a:blip r:embed="rId7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026378" y="7271035"/>
            <a:ext cx="175640" cy="85439"/>
          </a:xfrm>
          <a:prstGeom prst="rect">
            <a:avLst/>
          </a:prstGeom>
          <a:blipFill>
            <a:blip r:embed="rId7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751486" y="7249604"/>
            <a:ext cx="230600" cy="106870"/>
          </a:xfrm>
          <a:prstGeom prst="rect">
            <a:avLst/>
          </a:prstGeom>
          <a:blipFill>
            <a:blip r:embed="rId7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145315" y="7249508"/>
            <a:ext cx="560451" cy="106966"/>
          </a:xfrm>
          <a:prstGeom prst="rect">
            <a:avLst/>
          </a:prstGeom>
          <a:blipFill>
            <a:blip r:embed="rId7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145315" y="7252557"/>
            <a:ext cx="374141" cy="102393"/>
          </a:xfrm>
          <a:prstGeom prst="rect">
            <a:avLst/>
          </a:prstGeom>
          <a:blipFill>
            <a:blip r:embed="rId7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702308" y="7249604"/>
            <a:ext cx="394144" cy="106965"/>
          </a:xfrm>
          <a:prstGeom prst="rect">
            <a:avLst/>
          </a:prstGeom>
          <a:blipFill>
            <a:blip r:embed="rId7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702308" y="7250176"/>
            <a:ext cx="241458" cy="83438"/>
          </a:xfrm>
          <a:prstGeom prst="rect">
            <a:avLst/>
          </a:prstGeom>
          <a:blipFill>
            <a:blip r:embed="rId7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598676" y="7271035"/>
            <a:ext cx="54959" cy="62579"/>
          </a:xfrm>
          <a:prstGeom prst="rect">
            <a:avLst/>
          </a:prstGeom>
          <a:blipFill>
            <a:blip r:embed="rId7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223105" y="7249508"/>
            <a:ext cx="334327" cy="106966"/>
          </a:xfrm>
          <a:prstGeom prst="rect">
            <a:avLst/>
          </a:prstGeom>
          <a:blipFill>
            <a:blip r:embed="rId7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200150" y="7249508"/>
            <a:ext cx="73342" cy="84105"/>
          </a:xfrm>
          <a:prstGeom prst="rect">
            <a:avLst/>
          </a:prstGeom>
          <a:blipFill>
            <a:blip r:embed="rId7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951261" y="7249604"/>
            <a:ext cx="193928" cy="84010"/>
          </a:xfrm>
          <a:prstGeom prst="rect">
            <a:avLst/>
          </a:prstGeom>
          <a:blipFill>
            <a:blip r:embed="rId7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97052" y="7320279"/>
            <a:ext cx="12700" cy="12700"/>
          </a:xfrm>
          <a:prstGeom prst="rect">
            <a:avLst/>
          </a:prstGeom>
          <a:blipFill>
            <a:blip r:embed="rId7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34472" y="7249604"/>
            <a:ext cx="30480" cy="82391"/>
          </a:xfrm>
          <a:prstGeom prst="rect">
            <a:avLst/>
          </a:prstGeom>
          <a:blipFill>
            <a:blip r:embed="rId7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04088" y="6937755"/>
            <a:ext cx="3284220" cy="211836"/>
          </a:xfrm>
          <a:prstGeom prst="rect">
            <a:avLst/>
          </a:prstGeom>
          <a:blipFill>
            <a:blip r:embed="rId7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507266" y="6791832"/>
            <a:ext cx="584930" cy="106775"/>
          </a:xfrm>
          <a:prstGeom prst="rect">
            <a:avLst/>
          </a:prstGeom>
          <a:blipFill>
            <a:blip r:embed="rId7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507266" y="6794880"/>
            <a:ext cx="375570" cy="102203"/>
          </a:xfrm>
          <a:prstGeom prst="rect">
            <a:avLst/>
          </a:prstGeom>
          <a:blipFill>
            <a:blip r:embed="rId7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226278" y="6791737"/>
            <a:ext cx="238220" cy="106870"/>
          </a:xfrm>
          <a:prstGeom prst="rect">
            <a:avLst/>
          </a:prstGeom>
          <a:blipFill>
            <a:blip r:embed="rId7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072640" y="6791451"/>
            <a:ext cx="237648" cy="84296"/>
          </a:xfrm>
          <a:prstGeom prst="rect">
            <a:avLst/>
          </a:prstGeom>
          <a:blipFill>
            <a:blip r:embed="rId7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072640" y="6791451"/>
            <a:ext cx="139922" cy="84296"/>
          </a:xfrm>
          <a:prstGeom prst="rect">
            <a:avLst/>
          </a:prstGeom>
          <a:blipFill>
            <a:blip r:embed="rId7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874996" y="6791832"/>
            <a:ext cx="154304" cy="84009"/>
          </a:xfrm>
          <a:prstGeom prst="rect">
            <a:avLst/>
          </a:prstGeom>
          <a:blipFill>
            <a:blip r:embed="rId7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633823" y="6791832"/>
            <a:ext cx="201548" cy="106775"/>
          </a:xfrm>
          <a:prstGeom prst="rect">
            <a:avLst/>
          </a:prstGeom>
          <a:blipFill>
            <a:blip r:embed="rId7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325403" y="6791832"/>
            <a:ext cx="381762" cy="83915"/>
          </a:xfrm>
          <a:prstGeom prst="rect">
            <a:avLst/>
          </a:prstGeom>
          <a:blipFill>
            <a:blip r:embed="rId7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325403" y="6791832"/>
            <a:ext cx="293179" cy="83915"/>
          </a:xfrm>
          <a:prstGeom prst="rect">
            <a:avLst/>
          </a:prstGeom>
          <a:blipFill>
            <a:blip r:embed="rId7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29900" y="6791832"/>
            <a:ext cx="551211" cy="83915"/>
          </a:xfrm>
          <a:prstGeom prst="rect">
            <a:avLst/>
          </a:prstGeom>
          <a:blipFill>
            <a:blip r:embed="rId7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806666" y="6646862"/>
            <a:ext cx="154209" cy="83914"/>
          </a:xfrm>
          <a:prstGeom prst="rect">
            <a:avLst/>
          </a:prstGeom>
          <a:blipFill>
            <a:blip r:embed="rId7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667696" y="6646862"/>
            <a:ext cx="96107" cy="83819"/>
          </a:xfrm>
          <a:prstGeom prst="rect">
            <a:avLst/>
          </a:prstGeom>
          <a:blipFill>
            <a:blip r:embed="rId7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066097" y="6646671"/>
            <a:ext cx="549688" cy="106966"/>
          </a:xfrm>
          <a:prstGeom prst="rect">
            <a:avLst/>
          </a:prstGeom>
          <a:blipFill>
            <a:blip r:embed="rId7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905791" y="6646862"/>
            <a:ext cx="563499" cy="105250"/>
          </a:xfrm>
          <a:prstGeom prst="rect">
            <a:avLst/>
          </a:prstGeom>
          <a:blipFill>
            <a:blip r:embed="rId7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881312" y="6646766"/>
            <a:ext cx="170973" cy="84010"/>
          </a:xfrm>
          <a:prstGeom prst="rect">
            <a:avLst/>
          </a:prstGeom>
          <a:blipFill>
            <a:blip r:embed="rId7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640044" y="6646862"/>
            <a:ext cx="177164" cy="83915"/>
          </a:xfrm>
          <a:prstGeom prst="rect">
            <a:avLst/>
          </a:prstGeom>
          <a:blipFill>
            <a:blip r:embed="rId7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928431" y="6649910"/>
            <a:ext cx="659701" cy="103727"/>
          </a:xfrm>
          <a:prstGeom prst="rect">
            <a:avLst/>
          </a:prstGeom>
          <a:blipFill>
            <a:blip r:embed="rId7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722310" y="6646862"/>
            <a:ext cx="151256" cy="83914"/>
          </a:xfrm>
          <a:prstGeom prst="rect">
            <a:avLst/>
          </a:prstGeom>
          <a:blipFill>
            <a:blip r:embed="rId7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83386" y="6646862"/>
            <a:ext cx="482536" cy="106774"/>
          </a:xfrm>
          <a:prstGeom prst="rect">
            <a:avLst/>
          </a:prstGeom>
          <a:blipFill>
            <a:blip r:embed="rId7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158906" y="6646862"/>
            <a:ext cx="380333" cy="83915"/>
          </a:xfrm>
          <a:prstGeom prst="rect">
            <a:avLst/>
          </a:prstGeom>
          <a:blipFill>
            <a:blip r:embed="rId7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90206" y="6646862"/>
            <a:ext cx="213741" cy="106774"/>
          </a:xfrm>
          <a:prstGeom prst="rect">
            <a:avLst/>
          </a:prstGeom>
          <a:blipFill>
            <a:blip r:embed="rId7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23709" y="6646862"/>
            <a:ext cx="255079" cy="83915"/>
          </a:xfrm>
          <a:prstGeom prst="rect">
            <a:avLst/>
          </a:prstGeom>
          <a:blipFill>
            <a:blip r:embed="rId7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23709" y="6646862"/>
            <a:ext cx="85439" cy="83914"/>
          </a:xfrm>
          <a:prstGeom prst="rect">
            <a:avLst/>
          </a:prstGeom>
          <a:blipFill>
            <a:blip r:embed="rId7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385185" y="6501796"/>
            <a:ext cx="569594" cy="99250"/>
          </a:xfrm>
          <a:prstGeom prst="rect">
            <a:avLst/>
          </a:prstGeom>
          <a:blipFill>
            <a:blip r:embed="rId7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385185" y="6501796"/>
            <a:ext cx="543591" cy="84011"/>
          </a:xfrm>
          <a:prstGeom prst="rect">
            <a:avLst/>
          </a:prstGeom>
          <a:blipFill>
            <a:blip r:embed="rId7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084385" y="6501796"/>
            <a:ext cx="219646" cy="106870"/>
          </a:xfrm>
          <a:prstGeom prst="rect">
            <a:avLst/>
          </a:prstGeom>
          <a:blipFill>
            <a:blip r:embed="rId7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017234" y="6501796"/>
            <a:ext cx="142017" cy="106870"/>
          </a:xfrm>
          <a:prstGeom prst="rect">
            <a:avLst/>
          </a:prstGeom>
          <a:blipFill>
            <a:blip r:embed="rId7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853785" y="6501796"/>
            <a:ext cx="94678" cy="83915"/>
          </a:xfrm>
          <a:prstGeom prst="rect">
            <a:avLst/>
          </a:prstGeom>
          <a:blipFill>
            <a:blip r:embed="rId7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433923" y="6501891"/>
            <a:ext cx="340518" cy="106774"/>
          </a:xfrm>
          <a:prstGeom prst="rect">
            <a:avLst/>
          </a:prstGeom>
          <a:blipFill>
            <a:blip r:embed="rId7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433923" y="6501891"/>
            <a:ext cx="187833" cy="83915"/>
          </a:xfrm>
          <a:prstGeom prst="rect">
            <a:avLst/>
          </a:prstGeom>
          <a:blipFill>
            <a:blip r:embed="rId7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201799" y="6501796"/>
            <a:ext cx="151161" cy="84011"/>
          </a:xfrm>
          <a:prstGeom prst="rect">
            <a:avLst/>
          </a:prstGeom>
          <a:blipFill>
            <a:blip r:embed="rId7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998630" y="6501891"/>
            <a:ext cx="136016" cy="83915"/>
          </a:xfrm>
          <a:prstGeom prst="rect">
            <a:avLst/>
          </a:prstGeom>
          <a:blipFill>
            <a:blip r:embed="rId7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646015" y="6501796"/>
            <a:ext cx="276415" cy="84010"/>
          </a:xfrm>
          <a:prstGeom prst="rect">
            <a:avLst/>
          </a:prstGeom>
          <a:blipFill>
            <a:blip r:embed="rId7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578864" y="6523132"/>
            <a:ext cx="216789" cy="85534"/>
          </a:xfrm>
          <a:prstGeom prst="rect">
            <a:avLst/>
          </a:prstGeom>
          <a:blipFill>
            <a:blip r:embed="rId7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351311" y="6501796"/>
            <a:ext cx="151161" cy="84011"/>
          </a:xfrm>
          <a:prstGeom prst="rect">
            <a:avLst/>
          </a:prstGeom>
          <a:blipFill>
            <a:blip r:embed="rId7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94778" y="6523132"/>
            <a:ext cx="380238" cy="84010"/>
          </a:xfrm>
          <a:prstGeom prst="rect">
            <a:avLst/>
          </a:prstGeom>
          <a:blipFill>
            <a:blip r:embed="rId7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94778" y="6523132"/>
            <a:ext cx="151161" cy="84010"/>
          </a:xfrm>
          <a:prstGeom prst="rect">
            <a:avLst/>
          </a:prstGeom>
          <a:blipFill>
            <a:blip r:embed="rId7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723709" y="6504939"/>
            <a:ext cx="90106" cy="80867"/>
          </a:xfrm>
          <a:prstGeom prst="rect">
            <a:avLst/>
          </a:prstGeom>
          <a:blipFill>
            <a:blip r:embed="rId7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3890581" y="6358350"/>
            <a:ext cx="70294" cy="82486"/>
          </a:xfrm>
          <a:prstGeom prst="rect">
            <a:avLst/>
          </a:prstGeom>
          <a:blipFill>
            <a:blip r:embed="rId7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739419" y="6358350"/>
            <a:ext cx="103917" cy="80962"/>
          </a:xfrm>
          <a:prstGeom prst="rect">
            <a:avLst/>
          </a:prstGeom>
          <a:blipFill>
            <a:blip r:embed="rId7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670744" y="6358350"/>
            <a:ext cx="77819" cy="82486"/>
          </a:xfrm>
          <a:prstGeom prst="rect">
            <a:avLst/>
          </a:prstGeom>
          <a:blipFill>
            <a:blip r:embed="rId7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414236" y="6378161"/>
            <a:ext cx="222884" cy="85534"/>
          </a:xfrm>
          <a:prstGeom prst="rect">
            <a:avLst/>
          </a:prstGeom>
          <a:blipFill>
            <a:blip r:embed="rId7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3414236" y="6378161"/>
            <a:ext cx="174021" cy="85534"/>
          </a:xfrm>
          <a:prstGeom prst="rect">
            <a:avLst/>
          </a:prstGeom>
          <a:blipFill>
            <a:blip r:embed="rId7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3249168" y="6357111"/>
            <a:ext cx="122301" cy="83724"/>
          </a:xfrm>
          <a:prstGeom prst="rect">
            <a:avLst/>
          </a:prstGeom>
          <a:blipFill>
            <a:blip r:embed="rId7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105816" y="6357111"/>
            <a:ext cx="239649" cy="83724"/>
          </a:xfrm>
          <a:prstGeom prst="rect">
            <a:avLst/>
          </a:prstGeom>
          <a:blipFill>
            <a:blip r:embed="rId7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3105816" y="6358350"/>
            <a:ext cx="128301" cy="82486"/>
          </a:xfrm>
          <a:prstGeom prst="rect">
            <a:avLst/>
          </a:prstGeom>
          <a:blipFill>
            <a:blip r:embed="rId7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979039" y="6356826"/>
            <a:ext cx="94583" cy="83914"/>
          </a:xfrm>
          <a:prstGeom prst="rect">
            <a:avLst/>
          </a:prstGeom>
          <a:blipFill>
            <a:blip r:embed="rId7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298001" y="6356921"/>
            <a:ext cx="636746" cy="83915"/>
          </a:xfrm>
          <a:prstGeom prst="rect">
            <a:avLst/>
          </a:prstGeom>
          <a:blipFill>
            <a:blip r:embed="rId7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169795" y="6356921"/>
            <a:ext cx="96107" cy="83819"/>
          </a:xfrm>
          <a:prstGeom prst="rect">
            <a:avLst/>
          </a:prstGeom>
          <a:blipFill>
            <a:blip r:embed="rId7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850612" y="6359873"/>
            <a:ext cx="280987" cy="80962"/>
          </a:xfrm>
          <a:prstGeom prst="rect">
            <a:avLst/>
          </a:prstGeom>
          <a:blipFill>
            <a:blip r:embed="rId7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736121" y="6358350"/>
            <a:ext cx="73247" cy="80962"/>
          </a:xfrm>
          <a:prstGeom prst="rect">
            <a:avLst/>
          </a:prstGeom>
          <a:blipFill>
            <a:blip r:embed="rId7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55109" y="6358350"/>
            <a:ext cx="433673" cy="82486"/>
          </a:xfrm>
          <a:prstGeom prst="rect">
            <a:avLst/>
          </a:prstGeom>
          <a:blipFill>
            <a:blip r:embed="rId7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06196" y="6378161"/>
            <a:ext cx="404622" cy="84010"/>
          </a:xfrm>
          <a:prstGeom prst="rect">
            <a:avLst/>
          </a:prstGeom>
          <a:blipFill>
            <a:blip r:embed="rId7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31424" y="6356921"/>
            <a:ext cx="122110" cy="83915"/>
          </a:xfrm>
          <a:prstGeom prst="rect">
            <a:avLst/>
          </a:prstGeom>
          <a:blipFill>
            <a:blip r:embed="rId7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3811238" y="6213379"/>
            <a:ext cx="152685" cy="82391"/>
          </a:xfrm>
          <a:prstGeom prst="rect">
            <a:avLst/>
          </a:prstGeom>
          <a:blipFill>
            <a:blip r:embed="rId7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627977" y="6214903"/>
            <a:ext cx="90106" cy="80867"/>
          </a:xfrm>
          <a:prstGeom prst="rect">
            <a:avLst/>
          </a:prstGeom>
          <a:blipFill>
            <a:blip r:embed="rId7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046190" y="6213284"/>
            <a:ext cx="484060" cy="105442"/>
          </a:xfrm>
          <a:prstGeom prst="rect">
            <a:avLst/>
          </a:prstGeom>
          <a:blipFill>
            <a:blip r:embed="rId7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046190" y="6213379"/>
            <a:ext cx="329851" cy="82391"/>
          </a:xfrm>
          <a:prstGeom prst="rect">
            <a:avLst/>
          </a:prstGeom>
          <a:blipFill>
            <a:blip r:embed="rId7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459926" y="6214903"/>
            <a:ext cx="487013" cy="80867"/>
          </a:xfrm>
          <a:prstGeom prst="rect">
            <a:avLst/>
          </a:prstGeom>
          <a:blipFill>
            <a:blip r:embed="rId7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969008" y="6212331"/>
            <a:ext cx="390143" cy="106394"/>
          </a:xfrm>
          <a:prstGeom prst="rect">
            <a:avLst/>
          </a:prstGeom>
          <a:blipFill>
            <a:blip r:embed="rId7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969008" y="6212331"/>
            <a:ext cx="238886" cy="83438"/>
          </a:xfrm>
          <a:prstGeom prst="rect">
            <a:avLst/>
          </a:prstGeom>
          <a:blipFill>
            <a:blip r:embed="rId7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728501" y="6213284"/>
            <a:ext cx="137445" cy="105442"/>
          </a:xfrm>
          <a:prstGeom prst="rect">
            <a:avLst/>
          </a:prstGeom>
          <a:blipFill>
            <a:blip r:embed="rId7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540668" y="6211855"/>
            <a:ext cx="196977" cy="83915"/>
          </a:xfrm>
          <a:prstGeom prst="rect">
            <a:avLst/>
          </a:prstGeom>
          <a:blipFill>
            <a:blip r:embed="rId7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476660" y="6211855"/>
            <a:ext cx="172497" cy="83915"/>
          </a:xfrm>
          <a:prstGeom prst="rect">
            <a:avLst/>
          </a:prstGeom>
          <a:blipFill>
            <a:blip r:embed="rId7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180337" y="6213284"/>
            <a:ext cx="193929" cy="82486"/>
          </a:xfrm>
          <a:prstGeom prst="rect">
            <a:avLst/>
          </a:prstGeom>
          <a:blipFill>
            <a:blip r:embed="rId7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922305" y="6212331"/>
            <a:ext cx="172497" cy="83534"/>
          </a:xfrm>
          <a:prstGeom prst="rect">
            <a:avLst/>
          </a:prstGeom>
          <a:blipFill>
            <a:blip r:embed="rId7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23804" y="6211855"/>
            <a:ext cx="207644" cy="83915"/>
          </a:xfrm>
          <a:prstGeom prst="rect">
            <a:avLst/>
          </a:prstGeom>
          <a:blipFill>
            <a:blip r:embed="rId7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23804" y="6211855"/>
            <a:ext cx="88487" cy="83915"/>
          </a:xfrm>
          <a:prstGeom prst="rect">
            <a:avLst/>
          </a:prstGeom>
          <a:blipFill>
            <a:blip r:embed="rId7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569970" y="6068408"/>
            <a:ext cx="393953" cy="82391"/>
          </a:xfrm>
          <a:prstGeom prst="rect">
            <a:avLst/>
          </a:prstGeom>
          <a:blipFill>
            <a:blip r:embed="rId7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421856" y="6069932"/>
            <a:ext cx="90106" cy="80867"/>
          </a:xfrm>
          <a:prstGeom prst="rect">
            <a:avLst/>
          </a:prstGeom>
          <a:blipFill>
            <a:blip r:embed="rId7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3133153" y="6069932"/>
            <a:ext cx="239839" cy="80867"/>
          </a:xfrm>
          <a:prstGeom prst="rect">
            <a:avLst/>
          </a:prstGeom>
          <a:blipFill>
            <a:blip r:embed="rId7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965323" y="6068408"/>
            <a:ext cx="117538" cy="82486"/>
          </a:xfrm>
          <a:prstGeom prst="rect">
            <a:avLst/>
          </a:prstGeom>
          <a:blipFill>
            <a:blip r:embed="rId7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728626" y="6088221"/>
            <a:ext cx="174021" cy="85533"/>
          </a:xfrm>
          <a:prstGeom prst="rect">
            <a:avLst/>
          </a:prstGeom>
          <a:blipFill>
            <a:blip r:embed="rId7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498026" y="6069932"/>
            <a:ext cx="172592" cy="96202"/>
          </a:xfrm>
          <a:prstGeom prst="rect">
            <a:avLst/>
          </a:prstGeom>
          <a:blipFill>
            <a:blip r:embed="rId7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346864" y="6088220"/>
            <a:ext cx="100869" cy="62579"/>
          </a:xfrm>
          <a:prstGeom prst="rect">
            <a:avLst/>
          </a:prstGeom>
          <a:blipFill>
            <a:blip r:embed="rId7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940718" y="6068313"/>
            <a:ext cx="351186" cy="82486"/>
          </a:xfrm>
          <a:prstGeom prst="rect">
            <a:avLst/>
          </a:prstGeom>
          <a:blipFill>
            <a:blip r:embed="rId7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574292" y="6066884"/>
            <a:ext cx="307848" cy="83915"/>
          </a:xfrm>
          <a:prstGeom prst="rect">
            <a:avLst/>
          </a:prstGeom>
          <a:blipFill>
            <a:blip r:embed="rId7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13116" y="6068408"/>
            <a:ext cx="209264" cy="82486"/>
          </a:xfrm>
          <a:prstGeom prst="rect">
            <a:avLst/>
          </a:prstGeom>
          <a:blipFill>
            <a:blip r:embed="rId7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171193" y="6069932"/>
            <a:ext cx="88487" cy="80962"/>
          </a:xfrm>
          <a:prstGeom prst="rect">
            <a:avLst/>
          </a:prstGeom>
          <a:blipFill>
            <a:blip r:embed="rId8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26852" y="6068313"/>
            <a:ext cx="389286" cy="82581"/>
          </a:xfrm>
          <a:prstGeom prst="rect">
            <a:avLst/>
          </a:prstGeom>
          <a:blipFill>
            <a:blip r:embed="rId8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594354" y="5921247"/>
            <a:ext cx="369569" cy="107537"/>
          </a:xfrm>
          <a:prstGeom prst="rect">
            <a:avLst/>
          </a:prstGeom>
          <a:blipFill>
            <a:blip r:embed="rId8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594354" y="5921247"/>
            <a:ext cx="76961" cy="84581"/>
          </a:xfrm>
          <a:prstGeom prst="rect">
            <a:avLst/>
          </a:prstGeom>
          <a:blipFill>
            <a:blip r:embed="rId8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272218" y="5923438"/>
            <a:ext cx="236601" cy="82391"/>
          </a:xfrm>
          <a:prstGeom prst="rect">
            <a:avLst/>
          </a:prstGeom>
          <a:blipFill>
            <a:blip r:embed="rId8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858452" y="5923342"/>
            <a:ext cx="325183" cy="82486"/>
          </a:xfrm>
          <a:prstGeom prst="rect">
            <a:avLst/>
          </a:prstGeom>
          <a:blipFill>
            <a:blip r:embed="rId8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858452" y="5923438"/>
            <a:ext cx="175545" cy="82391"/>
          </a:xfrm>
          <a:prstGeom prst="rect">
            <a:avLst/>
          </a:prstGeom>
          <a:blipFill>
            <a:blip r:embed="rId8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78939" y="5943250"/>
            <a:ext cx="589502" cy="85534"/>
          </a:xfrm>
          <a:prstGeom prst="rect">
            <a:avLst/>
          </a:prstGeom>
          <a:blipFill>
            <a:blip r:embed="rId8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78939" y="5943250"/>
            <a:ext cx="404622" cy="85534"/>
          </a:xfrm>
          <a:prstGeom prst="rect">
            <a:avLst/>
          </a:prstGeom>
          <a:blipFill>
            <a:blip r:embed="rId8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539144" y="5921914"/>
            <a:ext cx="555783" cy="84010"/>
          </a:xfrm>
          <a:prstGeom prst="rect">
            <a:avLst/>
          </a:prstGeom>
          <a:blipFill>
            <a:blip r:embed="rId8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235297" y="5943250"/>
            <a:ext cx="222885" cy="85534"/>
          </a:xfrm>
          <a:prstGeom prst="rect">
            <a:avLst/>
          </a:prstGeom>
          <a:blipFill>
            <a:blip r:embed="rId8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235297" y="5943250"/>
            <a:ext cx="174021" cy="85534"/>
          </a:xfrm>
          <a:prstGeom prst="rect">
            <a:avLst/>
          </a:prstGeom>
          <a:blipFill>
            <a:blip r:embed="rId8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23804" y="5923438"/>
            <a:ext cx="433578" cy="82391"/>
          </a:xfrm>
          <a:prstGeom prst="rect">
            <a:avLst/>
          </a:prstGeom>
          <a:blipFill>
            <a:blip r:embed="rId8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415635" y="5781515"/>
            <a:ext cx="166020" cy="80867"/>
          </a:xfrm>
          <a:prstGeom prst="rect">
            <a:avLst/>
          </a:prstGeom>
          <a:blipFill>
            <a:blip r:embed="rId8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047589" y="5779896"/>
            <a:ext cx="506920" cy="82486"/>
          </a:xfrm>
          <a:prstGeom prst="rect">
            <a:avLst/>
          </a:prstGeom>
          <a:blipFill>
            <a:blip r:embed="rId8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859756" y="5779896"/>
            <a:ext cx="542067" cy="82486"/>
          </a:xfrm>
          <a:prstGeom prst="rect">
            <a:avLst/>
          </a:prstGeom>
          <a:blipFill>
            <a:blip r:embed="rId8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859756" y="5779991"/>
            <a:ext cx="172593" cy="82391"/>
          </a:xfrm>
          <a:prstGeom prst="rect">
            <a:avLst/>
          </a:prstGeom>
          <a:blipFill>
            <a:blip r:embed="rId8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391412" y="5777991"/>
            <a:ext cx="424148" cy="84487"/>
          </a:xfrm>
          <a:prstGeom prst="rect">
            <a:avLst/>
          </a:prstGeom>
          <a:blipFill>
            <a:blip r:embed="rId8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052036" y="5778467"/>
            <a:ext cx="299275" cy="106871"/>
          </a:xfrm>
          <a:prstGeom prst="rect">
            <a:avLst/>
          </a:prstGeom>
          <a:blipFill>
            <a:blip r:embed="rId8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22280" y="5779896"/>
            <a:ext cx="283940" cy="82486"/>
          </a:xfrm>
          <a:prstGeom prst="rect">
            <a:avLst/>
          </a:prstGeom>
          <a:blipFill>
            <a:blip r:embed="rId8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22280" y="5779991"/>
            <a:ext cx="137350" cy="80867"/>
          </a:xfrm>
          <a:prstGeom prst="rect">
            <a:avLst/>
          </a:prstGeom>
          <a:blipFill>
            <a:blip r:embed="rId8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609689" y="5633211"/>
            <a:ext cx="348138" cy="99440"/>
          </a:xfrm>
          <a:prstGeom prst="rect">
            <a:avLst/>
          </a:prstGeom>
          <a:blipFill>
            <a:blip r:embed="rId8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386708" y="5633211"/>
            <a:ext cx="543592" cy="84296"/>
          </a:xfrm>
          <a:prstGeom prst="rect">
            <a:avLst/>
          </a:prstGeom>
          <a:blipFill>
            <a:blip r:embed="rId8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386708" y="5635021"/>
            <a:ext cx="209169" cy="82391"/>
          </a:xfrm>
          <a:prstGeom prst="rect">
            <a:avLst/>
          </a:prstGeom>
          <a:blipFill>
            <a:blip r:embed="rId8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128676" y="5633211"/>
            <a:ext cx="219550" cy="107060"/>
          </a:xfrm>
          <a:prstGeom prst="rect">
            <a:avLst/>
          </a:prstGeom>
          <a:blipFill>
            <a:blip r:embed="rId8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061525" y="5634926"/>
            <a:ext cx="142017" cy="105345"/>
          </a:xfrm>
          <a:prstGeom prst="rect">
            <a:avLst/>
          </a:prstGeom>
          <a:blipFill>
            <a:blip r:embed="rId8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772918" y="5634926"/>
            <a:ext cx="254984" cy="82486"/>
          </a:xfrm>
          <a:prstGeom prst="rect">
            <a:avLst/>
          </a:prstGeom>
          <a:blipFill>
            <a:blip r:embed="rId8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646140" y="5636545"/>
            <a:ext cx="88582" cy="80867"/>
          </a:xfrm>
          <a:prstGeom prst="rect">
            <a:avLst/>
          </a:prstGeom>
          <a:blipFill>
            <a:blip r:embed="rId8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411063" y="5633211"/>
            <a:ext cx="200024" cy="105536"/>
          </a:xfrm>
          <a:prstGeom prst="rect">
            <a:avLst/>
          </a:prstGeom>
          <a:blipFill>
            <a:blip r:embed="rId8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11063" y="5633211"/>
            <a:ext cx="138874" cy="105536"/>
          </a:xfrm>
          <a:prstGeom prst="rect">
            <a:avLst/>
          </a:prstGeom>
          <a:blipFill>
            <a:blip r:embed="rId8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942242" y="5636545"/>
            <a:ext cx="429101" cy="80867"/>
          </a:xfrm>
          <a:prstGeom prst="rect">
            <a:avLst/>
          </a:prstGeom>
          <a:blipFill>
            <a:blip r:embed="rId8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942242" y="5654833"/>
            <a:ext cx="172592" cy="62579"/>
          </a:xfrm>
          <a:prstGeom prst="rect">
            <a:avLst/>
          </a:prstGeom>
          <a:blipFill>
            <a:blip r:embed="rId8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853660" y="5654833"/>
            <a:ext cx="54959" cy="62579"/>
          </a:xfrm>
          <a:prstGeom prst="rect">
            <a:avLst/>
          </a:prstGeom>
          <a:blipFill>
            <a:blip r:embed="rId8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646015" y="5635021"/>
            <a:ext cx="172592" cy="82486"/>
          </a:xfrm>
          <a:prstGeom prst="rect">
            <a:avLst/>
          </a:prstGeom>
          <a:blipFill>
            <a:blip r:embed="rId8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992504" y="5634926"/>
            <a:ext cx="613791" cy="105345"/>
          </a:xfrm>
          <a:prstGeom prst="rect">
            <a:avLst/>
          </a:prstGeom>
          <a:blipFill>
            <a:blip r:embed="rId8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992504" y="5654832"/>
            <a:ext cx="282511" cy="85439"/>
          </a:xfrm>
          <a:prstGeom prst="rect">
            <a:avLst/>
          </a:prstGeom>
          <a:blipFill>
            <a:blip r:embed="rId8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22280" y="5635021"/>
            <a:ext cx="242696" cy="82391"/>
          </a:xfrm>
          <a:prstGeom prst="rect">
            <a:avLst/>
          </a:prstGeom>
          <a:blipFill>
            <a:blip r:embed="rId8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22280" y="5635021"/>
            <a:ext cx="193833" cy="82391"/>
          </a:xfrm>
          <a:prstGeom prst="rect">
            <a:avLst/>
          </a:prstGeom>
          <a:blipFill>
            <a:blip r:embed="rId8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04088" y="5320791"/>
            <a:ext cx="3284220" cy="211835"/>
          </a:xfrm>
          <a:prstGeom prst="rect">
            <a:avLst/>
          </a:prstGeom>
          <a:blipFill>
            <a:blip r:embed="rId8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3379089" y="5172582"/>
            <a:ext cx="424814" cy="85439"/>
          </a:xfrm>
          <a:prstGeom prst="rect">
            <a:avLst/>
          </a:prstGeom>
          <a:blipFill>
            <a:blip r:embed="rId8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3379089" y="5172582"/>
            <a:ext cx="397001" cy="85439"/>
          </a:xfrm>
          <a:prstGeom prst="rect">
            <a:avLst/>
          </a:prstGeom>
          <a:blipFill>
            <a:blip r:embed="rId8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3221831" y="5195537"/>
            <a:ext cx="111442" cy="62484"/>
          </a:xfrm>
          <a:prstGeom prst="rect">
            <a:avLst/>
          </a:prstGeom>
          <a:blipFill>
            <a:blip r:embed="rId8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946940" y="5174106"/>
            <a:ext cx="230600" cy="83915"/>
          </a:xfrm>
          <a:prstGeom prst="rect">
            <a:avLst/>
          </a:prstGeom>
          <a:blipFill>
            <a:blip r:embed="rId8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638520" y="5174106"/>
            <a:ext cx="268795" cy="105346"/>
          </a:xfrm>
          <a:prstGeom prst="rect">
            <a:avLst/>
          </a:prstGeom>
          <a:blipFill>
            <a:blip r:embed="rId8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354484" y="5174011"/>
            <a:ext cx="236696" cy="106965"/>
          </a:xfrm>
          <a:prstGeom prst="rect">
            <a:avLst/>
          </a:prstGeom>
          <a:blipFill>
            <a:blip r:embed="rId8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200656" y="5174487"/>
            <a:ext cx="239363" cy="83534"/>
          </a:xfrm>
          <a:prstGeom prst="rect">
            <a:avLst/>
          </a:prstGeom>
          <a:blipFill>
            <a:blip r:embed="rId8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200656" y="5174487"/>
            <a:ext cx="140112" cy="83534"/>
          </a:xfrm>
          <a:prstGeom prst="rect">
            <a:avLst/>
          </a:prstGeom>
          <a:blipFill>
            <a:blip r:embed="rId8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974342" y="5174106"/>
            <a:ext cx="178593" cy="83915"/>
          </a:xfrm>
          <a:prstGeom prst="rect">
            <a:avLst/>
          </a:prstGeom>
          <a:blipFill>
            <a:blip r:embed="rId8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974342" y="5195537"/>
            <a:ext cx="114490" cy="62484"/>
          </a:xfrm>
          <a:prstGeom prst="rect">
            <a:avLst/>
          </a:prstGeom>
          <a:blipFill>
            <a:blip r:embed="rId8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540668" y="5195442"/>
            <a:ext cx="392430" cy="62579"/>
          </a:xfrm>
          <a:prstGeom prst="rect">
            <a:avLst/>
          </a:prstGeom>
          <a:blipFill>
            <a:blip r:embed="rId8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540668" y="5195537"/>
            <a:ext cx="172592" cy="62484"/>
          </a:xfrm>
          <a:prstGeom prst="rect">
            <a:avLst/>
          </a:prstGeom>
          <a:blipFill>
            <a:blip r:embed="rId8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253585" y="5174106"/>
            <a:ext cx="251936" cy="83915"/>
          </a:xfrm>
          <a:prstGeom prst="rect">
            <a:avLst/>
          </a:prstGeom>
          <a:blipFill>
            <a:blip r:embed="rId8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087183" y="5172582"/>
            <a:ext cx="134302" cy="85438"/>
          </a:xfrm>
          <a:prstGeom prst="rect">
            <a:avLst/>
          </a:prstGeom>
          <a:blipFill>
            <a:blip r:embed="rId8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955833" y="5195537"/>
            <a:ext cx="99250" cy="62483"/>
          </a:xfrm>
          <a:prstGeom prst="rect">
            <a:avLst/>
          </a:prstGeom>
          <a:blipFill>
            <a:blip r:embed="rId8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3576065" y="5030659"/>
            <a:ext cx="386334" cy="106871"/>
          </a:xfrm>
          <a:prstGeom prst="rect">
            <a:avLst/>
          </a:prstGeom>
          <a:blipFill>
            <a:blip r:embed="rId8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3576065" y="5030660"/>
            <a:ext cx="180213" cy="106870"/>
          </a:xfrm>
          <a:prstGeom prst="rect">
            <a:avLst/>
          </a:prstGeom>
          <a:blipFill>
            <a:blip r:embed="rId8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3119532" y="5030660"/>
            <a:ext cx="419861" cy="83915"/>
          </a:xfrm>
          <a:prstGeom prst="rect">
            <a:avLst/>
          </a:prstGeom>
          <a:blipFill>
            <a:blip r:embed="rId8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985134" y="5051996"/>
            <a:ext cx="100869" cy="62579"/>
          </a:xfrm>
          <a:prstGeom prst="rect">
            <a:avLst/>
          </a:prstGeom>
          <a:blipFill>
            <a:blip r:embed="rId8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427827" y="5030660"/>
            <a:ext cx="519112" cy="83915"/>
          </a:xfrm>
          <a:prstGeom prst="rect">
            <a:avLst/>
          </a:prstGeom>
          <a:blipFill>
            <a:blip r:embed="rId8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330100" y="5051996"/>
            <a:ext cx="54959" cy="62579"/>
          </a:xfrm>
          <a:prstGeom prst="rect">
            <a:avLst/>
          </a:prstGeom>
          <a:blipFill>
            <a:blip r:embed="rId8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180558" y="5051996"/>
            <a:ext cx="112871" cy="62579"/>
          </a:xfrm>
          <a:prstGeom prst="rect">
            <a:avLst/>
          </a:prstGeom>
          <a:blipFill>
            <a:blip r:embed="rId8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875091" y="5030659"/>
            <a:ext cx="265652" cy="106870"/>
          </a:xfrm>
          <a:prstGeom prst="rect">
            <a:avLst/>
          </a:prstGeom>
          <a:blipFill>
            <a:blip r:embed="rId8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491805" y="5051996"/>
            <a:ext cx="343566" cy="62579"/>
          </a:xfrm>
          <a:prstGeom prst="rect">
            <a:avLst/>
          </a:prstGeom>
          <a:blipFill>
            <a:blip r:embed="rId8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262729" y="5051996"/>
            <a:ext cx="409289" cy="85534"/>
          </a:xfrm>
          <a:prstGeom prst="rect">
            <a:avLst/>
          </a:prstGeom>
          <a:blipFill>
            <a:blip r:embed="rId8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262729" y="5051996"/>
            <a:ext cx="212312" cy="85534"/>
          </a:xfrm>
          <a:prstGeom prst="rect">
            <a:avLst/>
          </a:prstGeom>
          <a:blipFill>
            <a:blip r:embed="rId8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954309" y="5030660"/>
            <a:ext cx="271843" cy="106870"/>
          </a:xfrm>
          <a:prstGeom prst="rect">
            <a:avLst/>
          </a:prstGeom>
          <a:blipFill>
            <a:blip r:embed="rId8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954309" y="5033708"/>
            <a:ext cx="142017" cy="80867"/>
          </a:xfrm>
          <a:prstGeom prst="rect">
            <a:avLst/>
          </a:prstGeom>
          <a:blipFill>
            <a:blip r:embed="rId8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3669220" y="4885689"/>
            <a:ext cx="293179" cy="83915"/>
          </a:xfrm>
          <a:prstGeom prst="rect">
            <a:avLst/>
          </a:prstGeom>
          <a:blipFill>
            <a:blip r:embed="rId8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582162" y="4907025"/>
            <a:ext cx="54959" cy="62579"/>
          </a:xfrm>
          <a:prstGeom prst="rect">
            <a:avLst/>
          </a:prstGeom>
          <a:blipFill>
            <a:blip r:embed="rId8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3458527" y="4885689"/>
            <a:ext cx="96202" cy="83915"/>
          </a:xfrm>
          <a:prstGeom prst="rect">
            <a:avLst/>
          </a:prstGeom>
          <a:blipFill>
            <a:blip r:embed="rId8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3214211" y="4885689"/>
            <a:ext cx="212217" cy="106870"/>
          </a:xfrm>
          <a:prstGeom prst="rect">
            <a:avLst/>
          </a:prstGeom>
          <a:blipFill>
            <a:blip r:embed="rId8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3066097" y="4885689"/>
            <a:ext cx="112966" cy="83915"/>
          </a:xfrm>
          <a:prstGeom prst="rect">
            <a:avLst/>
          </a:prstGeom>
          <a:blipFill>
            <a:blip r:embed="rId8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847689" y="4907025"/>
            <a:ext cx="172592" cy="77819"/>
          </a:xfrm>
          <a:prstGeom prst="rect">
            <a:avLst/>
          </a:prstGeom>
          <a:blipFill>
            <a:blip r:embed="rId8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659951" y="4907025"/>
            <a:ext cx="332898" cy="62579"/>
          </a:xfrm>
          <a:prstGeom prst="rect">
            <a:avLst/>
          </a:prstGeom>
          <a:blipFill>
            <a:blip r:embed="rId8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659951" y="4907025"/>
            <a:ext cx="170973" cy="62579"/>
          </a:xfrm>
          <a:prstGeom prst="rect">
            <a:avLst/>
          </a:prstGeom>
          <a:blipFill>
            <a:blip r:embed="rId8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349912" y="4885689"/>
            <a:ext cx="273367" cy="84010"/>
          </a:xfrm>
          <a:prstGeom prst="rect">
            <a:avLst/>
          </a:prstGeom>
          <a:blipFill>
            <a:blip r:embed="rId8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349912" y="4885689"/>
            <a:ext cx="96202" cy="83915"/>
          </a:xfrm>
          <a:prstGeom prst="rect">
            <a:avLst/>
          </a:prstGeom>
          <a:blipFill>
            <a:blip r:embed="rId8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826228" y="4888737"/>
            <a:ext cx="488632" cy="80867"/>
          </a:xfrm>
          <a:prstGeom prst="rect">
            <a:avLst/>
          </a:prstGeom>
          <a:blipFill>
            <a:blip r:embed="rId8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418558" y="4885594"/>
            <a:ext cx="369474" cy="106965"/>
          </a:xfrm>
          <a:prstGeom prst="rect">
            <a:avLst/>
          </a:prstGeom>
          <a:blipFill>
            <a:blip r:embed="rId8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394460" y="4886451"/>
            <a:ext cx="240887" cy="83153"/>
          </a:xfrm>
          <a:prstGeom prst="rect">
            <a:avLst/>
          </a:prstGeom>
          <a:blipFill>
            <a:blip r:embed="rId8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204721" y="4885689"/>
            <a:ext cx="151161" cy="83915"/>
          </a:xfrm>
          <a:prstGeom prst="rect">
            <a:avLst/>
          </a:prstGeom>
          <a:blipFill>
            <a:blip r:embed="rId8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952881" y="4888737"/>
            <a:ext cx="218313" cy="80867"/>
          </a:xfrm>
          <a:prstGeom prst="rect">
            <a:avLst/>
          </a:prstGeom>
          <a:blipFill>
            <a:blip r:embed="rId8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952881" y="4888737"/>
            <a:ext cx="85534" cy="80867"/>
          </a:xfrm>
          <a:prstGeom prst="rect">
            <a:avLst/>
          </a:prstGeom>
          <a:blipFill>
            <a:blip r:embed="rId8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745516" y="4740719"/>
            <a:ext cx="221456" cy="83915"/>
          </a:xfrm>
          <a:prstGeom prst="rect">
            <a:avLst/>
          </a:prstGeom>
          <a:blipFill>
            <a:blip r:embed="rId8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745516" y="4740719"/>
            <a:ext cx="48958" cy="82391"/>
          </a:xfrm>
          <a:prstGeom prst="rect">
            <a:avLst/>
          </a:prstGeom>
          <a:blipFill>
            <a:blip r:embed="rId8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612737" y="4743767"/>
            <a:ext cx="87058" cy="80867"/>
          </a:xfrm>
          <a:prstGeom prst="rect">
            <a:avLst/>
          </a:prstGeom>
          <a:blipFill>
            <a:blip r:embed="rId8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081337" y="4740624"/>
            <a:ext cx="481012" cy="84105"/>
          </a:xfrm>
          <a:prstGeom prst="rect">
            <a:avLst/>
          </a:prstGeom>
          <a:blipFill>
            <a:blip r:embed="rId8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056953" y="4740719"/>
            <a:ext cx="73247" cy="82391"/>
          </a:xfrm>
          <a:prstGeom prst="rect">
            <a:avLst/>
          </a:prstGeom>
          <a:blipFill>
            <a:blip r:embed="rId8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878264" y="4740719"/>
            <a:ext cx="132873" cy="83914"/>
          </a:xfrm>
          <a:prstGeom prst="rect">
            <a:avLst/>
          </a:prstGeom>
          <a:blipFill>
            <a:blip r:embed="rId8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595372" y="4740147"/>
            <a:ext cx="243268" cy="84486"/>
          </a:xfrm>
          <a:prstGeom prst="rect">
            <a:avLst/>
          </a:prstGeom>
          <a:blipFill>
            <a:blip r:embed="rId8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488882" y="4762055"/>
            <a:ext cx="54959" cy="62579"/>
          </a:xfrm>
          <a:prstGeom prst="rect">
            <a:avLst/>
          </a:prstGeom>
          <a:blipFill>
            <a:blip r:embed="rId8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331624" y="4762055"/>
            <a:ext cx="109918" cy="62579"/>
          </a:xfrm>
          <a:prstGeom prst="rect">
            <a:avLst/>
          </a:prstGeom>
          <a:blipFill>
            <a:blip r:embed="rId8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050637" y="4740147"/>
            <a:ext cx="238220" cy="105822"/>
          </a:xfrm>
          <a:prstGeom prst="rect">
            <a:avLst/>
          </a:prstGeom>
          <a:blipFill>
            <a:blip r:embed="rId8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050637" y="4740719"/>
            <a:ext cx="74961" cy="105250"/>
          </a:xfrm>
          <a:prstGeom prst="rect">
            <a:avLst/>
          </a:prstGeom>
          <a:blipFill>
            <a:blip r:embed="rId8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823180" y="4740147"/>
            <a:ext cx="177069" cy="84486"/>
          </a:xfrm>
          <a:prstGeom prst="rect">
            <a:avLst/>
          </a:prstGeom>
          <a:blipFill>
            <a:blip r:embed="rId8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760505" y="4740624"/>
            <a:ext cx="128397" cy="84010"/>
          </a:xfrm>
          <a:prstGeom prst="rect">
            <a:avLst/>
          </a:prstGeom>
          <a:blipFill>
            <a:blip r:embed="rId8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403223" y="4739195"/>
            <a:ext cx="310038" cy="85438"/>
          </a:xfrm>
          <a:prstGeom prst="rect">
            <a:avLst/>
          </a:prstGeom>
          <a:blipFill>
            <a:blip r:embed="rId8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197102" y="4740719"/>
            <a:ext cx="152685" cy="83915"/>
          </a:xfrm>
          <a:prstGeom prst="rect">
            <a:avLst/>
          </a:prstGeom>
          <a:blipFill>
            <a:blip r:embed="rId8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960405" y="4740719"/>
            <a:ext cx="190880" cy="83915"/>
          </a:xfrm>
          <a:prstGeom prst="rect">
            <a:avLst/>
          </a:prstGeom>
          <a:blipFill>
            <a:blip r:embed="rId8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25328" y="4740719"/>
            <a:ext cx="83915" cy="82391"/>
          </a:xfrm>
          <a:prstGeom prst="rect">
            <a:avLst/>
          </a:prstGeom>
          <a:blipFill>
            <a:blip r:embed="rId8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975991" y="4569459"/>
            <a:ext cx="401192" cy="107155"/>
          </a:xfrm>
          <a:prstGeom prst="rect">
            <a:avLst/>
          </a:prstGeom>
          <a:blipFill>
            <a:blip r:embed="rId9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975991" y="4569745"/>
            <a:ext cx="232124" cy="84010"/>
          </a:xfrm>
          <a:prstGeom prst="rect">
            <a:avLst/>
          </a:prstGeom>
          <a:blipFill>
            <a:blip r:embed="rId9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721006" y="4569459"/>
            <a:ext cx="208121" cy="84296"/>
          </a:xfrm>
          <a:prstGeom prst="rect">
            <a:avLst/>
          </a:prstGeom>
          <a:blipFill>
            <a:blip r:embed="rId9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633948" y="4569840"/>
            <a:ext cx="204596" cy="83915"/>
          </a:xfrm>
          <a:prstGeom prst="rect">
            <a:avLst/>
          </a:prstGeom>
          <a:blipFill>
            <a:blip r:embed="rId9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633948" y="4569840"/>
            <a:ext cx="73342" cy="82391"/>
          </a:xfrm>
          <a:prstGeom prst="rect">
            <a:avLst/>
          </a:prstGeom>
          <a:blipFill>
            <a:blip r:embed="rId9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412587" y="4569745"/>
            <a:ext cx="178593" cy="84010"/>
          </a:xfrm>
          <a:prstGeom prst="rect">
            <a:avLst/>
          </a:prstGeom>
          <a:blipFill>
            <a:blip r:embed="rId9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864423" y="4569459"/>
            <a:ext cx="505396" cy="84296"/>
          </a:xfrm>
          <a:prstGeom prst="rect">
            <a:avLst/>
          </a:prstGeom>
          <a:blipFill>
            <a:blip r:embed="rId9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723929" y="4572888"/>
            <a:ext cx="247364" cy="80867"/>
          </a:xfrm>
          <a:prstGeom prst="rect">
            <a:avLst/>
          </a:prstGeom>
          <a:blipFill>
            <a:blip r:embed="rId9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723929" y="4572888"/>
            <a:ext cx="126682" cy="80867"/>
          </a:xfrm>
          <a:prstGeom prst="rect">
            <a:avLst/>
          </a:prstGeom>
          <a:blipFill>
            <a:blip r:embed="rId9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311592" y="4572793"/>
            <a:ext cx="378714" cy="102298"/>
          </a:xfrm>
          <a:prstGeom prst="rect">
            <a:avLst/>
          </a:prstGeom>
          <a:blipFill>
            <a:blip r:embed="rId9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311592" y="4591176"/>
            <a:ext cx="110013" cy="62579"/>
          </a:xfrm>
          <a:prstGeom prst="rect">
            <a:avLst/>
          </a:prstGeom>
          <a:blipFill>
            <a:blip r:embed="rId9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181862" y="4572888"/>
            <a:ext cx="90106" cy="80867"/>
          </a:xfrm>
          <a:prstGeom prst="rect">
            <a:avLst/>
          </a:prstGeom>
          <a:blipFill>
            <a:blip r:embed="rId9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957357" y="4600320"/>
            <a:ext cx="41243" cy="39623"/>
          </a:xfrm>
          <a:prstGeom prst="rect">
            <a:avLst/>
          </a:prstGeom>
          <a:blipFill>
            <a:blip r:embed="rId9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3693604" y="4414106"/>
            <a:ext cx="142017" cy="85439"/>
          </a:xfrm>
          <a:prstGeom prst="rect">
            <a:avLst/>
          </a:prstGeom>
          <a:blipFill>
            <a:blip r:embed="rId9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3413759" y="4392675"/>
            <a:ext cx="392906" cy="106870"/>
          </a:xfrm>
          <a:prstGeom prst="rect">
            <a:avLst/>
          </a:prstGeom>
          <a:blipFill>
            <a:blip r:embed="rId9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3413759" y="4392675"/>
            <a:ext cx="240220" cy="84010"/>
          </a:xfrm>
          <a:prstGeom prst="rect">
            <a:avLst/>
          </a:prstGeom>
          <a:blipFill>
            <a:blip r:embed="rId9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3284410" y="4392770"/>
            <a:ext cx="94678" cy="83915"/>
          </a:xfrm>
          <a:prstGeom prst="rect">
            <a:avLst/>
          </a:prstGeom>
          <a:blipFill>
            <a:blip r:embed="rId9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696527" y="4392675"/>
            <a:ext cx="543591" cy="106870"/>
          </a:xfrm>
          <a:prstGeom prst="rect">
            <a:avLst/>
          </a:prstGeom>
          <a:blipFill>
            <a:blip r:embed="rId9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696527" y="4414106"/>
            <a:ext cx="271843" cy="85439"/>
          </a:xfrm>
          <a:prstGeom prst="rect">
            <a:avLst/>
          </a:prstGeom>
          <a:blipFill>
            <a:blip r:embed="rId9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470594" y="4392770"/>
            <a:ext cx="177069" cy="83915"/>
          </a:xfrm>
          <a:prstGeom prst="rect">
            <a:avLst/>
          </a:prstGeom>
          <a:blipFill>
            <a:blip r:embed="rId9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914810" y="4414106"/>
            <a:ext cx="519112" cy="85439"/>
          </a:xfrm>
          <a:prstGeom prst="rect">
            <a:avLst/>
          </a:prstGeom>
          <a:blipFill>
            <a:blip r:embed="rId9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775841" y="4395819"/>
            <a:ext cx="245840" cy="80867"/>
          </a:xfrm>
          <a:prstGeom prst="rect">
            <a:avLst/>
          </a:prstGeom>
          <a:blipFill>
            <a:blip r:embed="rId9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775841" y="4395819"/>
            <a:ext cx="125158" cy="80867"/>
          </a:xfrm>
          <a:prstGeom prst="rect">
            <a:avLst/>
          </a:prstGeom>
          <a:blipFill>
            <a:blip r:embed="rId9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316259" y="4392675"/>
            <a:ext cx="419861" cy="84010"/>
          </a:xfrm>
          <a:prstGeom prst="rect">
            <a:avLst/>
          </a:prstGeom>
          <a:blipFill>
            <a:blip r:embed="rId9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181862" y="4395819"/>
            <a:ext cx="90106" cy="80867"/>
          </a:xfrm>
          <a:prstGeom prst="rect">
            <a:avLst/>
          </a:prstGeom>
          <a:blipFill>
            <a:blip r:embed="rId9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957357" y="4423346"/>
            <a:ext cx="41243" cy="39623"/>
          </a:xfrm>
          <a:prstGeom prst="rect">
            <a:avLst/>
          </a:prstGeom>
          <a:blipFill>
            <a:blip r:embed="rId9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957357" y="4214082"/>
            <a:ext cx="665797" cy="106965"/>
          </a:xfrm>
          <a:prstGeom prst="rect">
            <a:avLst/>
          </a:prstGeom>
          <a:blipFill>
            <a:blip r:embed="rId9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957357" y="4214177"/>
            <a:ext cx="253460" cy="83915"/>
          </a:xfrm>
          <a:prstGeom prst="rect">
            <a:avLst/>
          </a:prstGeom>
          <a:blipFill>
            <a:blip r:embed="rId9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3779139" y="4069206"/>
            <a:ext cx="178688" cy="83915"/>
          </a:xfrm>
          <a:prstGeom prst="rect">
            <a:avLst/>
          </a:prstGeom>
          <a:blipFill>
            <a:blip r:embed="rId9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3060001" y="4069206"/>
            <a:ext cx="676370" cy="88488"/>
          </a:xfrm>
          <a:prstGeom prst="rect">
            <a:avLst/>
          </a:prstGeom>
          <a:blipFill>
            <a:blip r:embed="rId9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3060001" y="4069206"/>
            <a:ext cx="227266" cy="88487"/>
          </a:xfrm>
          <a:prstGeom prst="rect">
            <a:avLst/>
          </a:prstGeom>
          <a:blipFill>
            <a:blip r:embed="rId9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815685" y="4090542"/>
            <a:ext cx="195453" cy="77914"/>
          </a:xfrm>
          <a:prstGeom prst="rect">
            <a:avLst/>
          </a:prstGeom>
          <a:blipFill>
            <a:blip r:embed="rId9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2531649" y="4072254"/>
            <a:ext cx="451961" cy="102298"/>
          </a:xfrm>
          <a:prstGeom prst="rect">
            <a:avLst/>
          </a:prstGeom>
          <a:blipFill>
            <a:blip r:embed="rId9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2288762" y="4069206"/>
            <a:ext cx="513111" cy="105347"/>
          </a:xfrm>
          <a:prstGeom prst="rect">
            <a:avLst/>
          </a:prstGeom>
          <a:blipFill>
            <a:blip r:embed="rId9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288762" y="4069206"/>
            <a:ext cx="227647" cy="83915"/>
          </a:xfrm>
          <a:prstGeom prst="rect">
            <a:avLst/>
          </a:prstGeom>
          <a:blipFill>
            <a:blip r:embed="rId9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116836" y="4069587"/>
            <a:ext cx="121634" cy="98869"/>
          </a:xfrm>
          <a:prstGeom prst="rect">
            <a:avLst/>
          </a:prstGeom>
          <a:blipFill>
            <a:blip r:embed="rId9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035397" y="4069206"/>
            <a:ext cx="177164" cy="83915"/>
          </a:xfrm>
          <a:prstGeom prst="rect">
            <a:avLst/>
          </a:prstGeom>
          <a:blipFill>
            <a:blip r:embed="rId9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955958" y="4069206"/>
            <a:ext cx="146684" cy="83915"/>
          </a:xfrm>
          <a:prstGeom prst="rect">
            <a:avLst/>
          </a:prstGeom>
          <a:blipFill>
            <a:blip r:embed="rId9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566672" y="4090541"/>
            <a:ext cx="341947" cy="84011"/>
          </a:xfrm>
          <a:prstGeom prst="rect">
            <a:avLst/>
          </a:prstGeom>
          <a:blipFill>
            <a:blip r:embed="rId9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502473" y="4090541"/>
            <a:ext cx="345090" cy="84011"/>
          </a:xfrm>
          <a:prstGeom prst="rect">
            <a:avLst/>
          </a:prstGeom>
          <a:blipFill>
            <a:blip r:embed="rId9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427702" y="4069206"/>
            <a:ext cx="122110" cy="83915"/>
          </a:xfrm>
          <a:prstGeom prst="rect">
            <a:avLst/>
          </a:prstGeom>
          <a:blipFill>
            <a:blip r:embed="rId9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350263" y="4116831"/>
            <a:ext cx="32004" cy="12700"/>
          </a:xfrm>
          <a:prstGeom prst="rect">
            <a:avLst/>
          </a:prstGeom>
          <a:blipFill>
            <a:blip r:embed="rId5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958881" y="4069206"/>
            <a:ext cx="349662" cy="106871"/>
          </a:xfrm>
          <a:prstGeom prst="rect">
            <a:avLst/>
          </a:prstGeom>
          <a:blipFill>
            <a:blip r:embed="rId9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722655" y="3924235"/>
            <a:ext cx="239744" cy="83915"/>
          </a:xfrm>
          <a:prstGeom prst="rect">
            <a:avLst/>
          </a:prstGeom>
          <a:blipFill>
            <a:blip r:embed="rId9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722655" y="3924235"/>
            <a:ext cx="128301" cy="83915"/>
          </a:xfrm>
          <a:prstGeom prst="rect">
            <a:avLst/>
          </a:prstGeom>
          <a:blipFill>
            <a:blip r:embed="rId9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533298" y="3924235"/>
            <a:ext cx="134398" cy="84010"/>
          </a:xfrm>
          <a:prstGeom prst="rect">
            <a:avLst/>
          </a:prstGeom>
          <a:blipFill>
            <a:blip r:embed="rId9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946939" y="3924235"/>
            <a:ext cx="531399" cy="83915"/>
          </a:xfrm>
          <a:prstGeom prst="rect">
            <a:avLst/>
          </a:prstGeom>
          <a:blipFill>
            <a:blip r:embed="rId9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946939" y="3924235"/>
            <a:ext cx="126777" cy="83915"/>
          </a:xfrm>
          <a:prstGeom prst="rect">
            <a:avLst/>
          </a:prstGeom>
          <a:blipFill>
            <a:blip r:embed="rId9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2417159" y="3924235"/>
            <a:ext cx="471773" cy="83915"/>
          </a:xfrm>
          <a:prstGeom prst="rect">
            <a:avLst/>
          </a:prstGeom>
          <a:blipFill>
            <a:blip r:embed="rId9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70519" y="3924235"/>
            <a:ext cx="479393" cy="105347"/>
          </a:xfrm>
          <a:prstGeom prst="rect">
            <a:avLst/>
          </a:prstGeom>
          <a:blipFill>
            <a:blip r:embed="rId9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870519" y="3924235"/>
            <a:ext cx="122110" cy="83915"/>
          </a:xfrm>
          <a:prstGeom prst="rect">
            <a:avLst/>
          </a:prstGeom>
          <a:blipFill>
            <a:blip r:embed="rId9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652111" y="3924235"/>
            <a:ext cx="151161" cy="83915"/>
          </a:xfrm>
          <a:prstGeom prst="rect">
            <a:avLst/>
          </a:prstGeom>
          <a:blipFill>
            <a:blip r:embed="rId9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394079" y="3924140"/>
            <a:ext cx="193929" cy="84011"/>
          </a:xfrm>
          <a:prstGeom prst="rect">
            <a:avLst/>
          </a:prstGeom>
          <a:blipFill>
            <a:blip r:embed="rId9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57357" y="3924235"/>
            <a:ext cx="383286" cy="106871"/>
          </a:xfrm>
          <a:prstGeom prst="rect">
            <a:avLst/>
          </a:prstGeom>
          <a:blipFill>
            <a:blip r:embed="rId9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57357" y="3924235"/>
            <a:ext cx="229076" cy="84010"/>
          </a:xfrm>
          <a:prstGeom prst="rect">
            <a:avLst/>
          </a:prstGeom>
          <a:blipFill>
            <a:blip r:embed="rId9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97052" y="3994911"/>
            <a:ext cx="12700" cy="12700"/>
          </a:xfrm>
          <a:prstGeom prst="rect">
            <a:avLst/>
          </a:prstGeom>
          <a:blipFill>
            <a:blip r:embed="rId7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34472" y="3924235"/>
            <a:ext cx="30480" cy="82391"/>
          </a:xfrm>
          <a:prstGeom prst="rect">
            <a:avLst/>
          </a:prstGeom>
          <a:blipFill>
            <a:blip r:embed="rId7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04088" y="3612387"/>
            <a:ext cx="3284220" cy="211836"/>
          </a:xfrm>
          <a:prstGeom prst="rect">
            <a:avLst/>
          </a:prstGeom>
          <a:blipFill>
            <a:blip r:embed="rId9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677924" y="3466083"/>
            <a:ext cx="123444" cy="84297"/>
          </a:xfrm>
          <a:prstGeom prst="rect">
            <a:avLst/>
          </a:prstGeom>
          <a:blipFill>
            <a:blip r:embed="rId9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534572" y="3466083"/>
            <a:ext cx="239744" cy="84297"/>
          </a:xfrm>
          <a:prstGeom prst="rect">
            <a:avLst/>
          </a:prstGeom>
          <a:blipFill>
            <a:blip r:embed="rId9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534572" y="3467893"/>
            <a:ext cx="128301" cy="82487"/>
          </a:xfrm>
          <a:prstGeom prst="rect">
            <a:avLst/>
          </a:prstGeom>
          <a:blipFill>
            <a:blip r:embed="rId9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407795" y="3466369"/>
            <a:ext cx="96202" cy="84010"/>
          </a:xfrm>
          <a:prstGeom prst="rect">
            <a:avLst/>
          </a:prstGeom>
          <a:blipFill>
            <a:blip r:embed="rId9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92504" y="3466369"/>
            <a:ext cx="370998" cy="84105"/>
          </a:xfrm>
          <a:prstGeom prst="rect">
            <a:avLst/>
          </a:prstGeom>
          <a:blipFill>
            <a:blip r:embed="rId9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26852" y="3466083"/>
            <a:ext cx="331279" cy="84297"/>
          </a:xfrm>
          <a:prstGeom prst="rect">
            <a:avLst/>
          </a:prstGeom>
          <a:blipFill>
            <a:blip r:embed="rId9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26852" y="3466083"/>
            <a:ext cx="251936" cy="84297"/>
          </a:xfrm>
          <a:prstGeom prst="rect">
            <a:avLst/>
          </a:prstGeom>
          <a:blipFill>
            <a:blip r:embed="rId9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815810" y="3321494"/>
            <a:ext cx="140494" cy="83915"/>
          </a:xfrm>
          <a:prstGeom prst="rect">
            <a:avLst/>
          </a:prstGeom>
          <a:blipFill>
            <a:blip r:embed="rId9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3530250" y="3322922"/>
            <a:ext cx="152685" cy="82486"/>
          </a:xfrm>
          <a:prstGeom prst="rect">
            <a:avLst/>
          </a:prstGeom>
          <a:blipFill>
            <a:blip r:embed="rId9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3043142" y="3322922"/>
            <a:ext cx="366521" cy="105346"/>
          </a:xfrm>
          <a:prstGeom prst="rect">
            <a:avLst/>
          </a:prstGeom>
          <a:blipFill>
            <a:blip r:embed="rId9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3043142" y="3322922"/>
            <a:ext cx="204692" cy="105346"/>
          </a:xfrm>
          <a:prstGeom prst="rect">
            <a:avLst/>
          </a:prstGeom>
          <a:blipFill>
            <a:blip r:embed="rId9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406396" y="3322922"/>
            <a:ext cx="508539" cy="82486"/>
          </a:xfrm>
          <a:prstGeom prst="rect">
            <a:avLst/>
          </a:prstGeom>
          <a:blipFill>
            <a:blip r:embed="rId9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218658" y="3322922"/>
            <a:ext cx="543591" cy="82486"/>
          </a:xfrm>
          <a:prstGeom prst="rect">
            <a:avLst/>
          </a:prstGeom>
          <a:blipFill>
            <a:blip r:embed="rId9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218658" y="3322922"/>
            <a:ext cx="172497" cy="82486"/>
          </a:xfrm>
          <a:prstGeom prst="rect">
            <a:avLst/>
          </a:prstGeom>
          <a:blipFill>
            <a:blip r:embed="rId9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817084" y="3322922"/>
            <a:ext cx="273272" cy="82486"/>
          </a:xfrm>
          <a:prstGeom prst="rect">
            <a:avLst/>
          </a:prstGeom>
          <a:blipFill>
            <a:blip r:embed="rId9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601724" y="3324446"/>
            <a:ext cx="88582" cy="80963"/>
          </a:xfrm>
          <a:prstGeom prst="rect">
            <a:avLst/>
          </a:prstGeom>
          <a:blipFill>
            <a:blip r:embed="rId9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137570" y="3321303"/>
            <a:ext cx="332898" cy="84105"/>
          </a:xfrm>
          <a:prstGeom prst="rect">
            <a:avLst/>
          </a:prstGeom>
          <a:blipFill>
            <a:blip r:embed="rId9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29900" y="3321398"/>
            <a:ext cx="274796" cy="106870"/>
          </a:xfrm>
          <a:prstGeom prst="rect">
            <a:avLst/>
          </a:prstGeom>
          <a:blipFill>
            <a:blip r:embed="rId9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3449288" y="3174904"/>
            <a:ext cx="510063" cy="85438"/>
          </a:xfrm>
          <a:prstGeom prst="rect">
            <a:avLst/>
          </a:prstGeom>
          <a:blipFill>
            <a:blip r:embed="rId9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959227" y="3176427"/>
            <a:ext cx="429006" cy="106871"/>
          </a:xfrm>
          <a:prstGeom prst="rect">
            <a:avLst/>
          </a:prstGeom>
          <a:blipFill>
            <a:blip r:embed="rId9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959227" y="3176427"/>
            <a:ext cx="276320" cy="83915"/>
          </a:xfrm>
          <a:prstGeom prst="rect">
            <a:avLst/>
          </a:prstGeom>
          <a:blipFill>
            <a:blip r:embed="rId9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746914" y="3176428"/>
            <a:ext cx="152685" cy="83915"/>
          </a:xfrm>
          <a:prstGeom prst="rect">
            <a:avLst/>
          </a:prstGeom>
          <a:blipFill>
            <a:blip r:embed="rId9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223230" y="3174904"/>
            <a:ext cx="471773" cy="85438"/>
          </a:xfrm>
          <a:prstGeom prst="rect">
            <a:avLst/>
          </a:prstGeom>
          <a:blipFill>
            <a:blip r:embed="rId9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075021" y="3177951"/>
            <a:ext cx="88677" cy="82391"/>
          </a:xfrm>
          <a:prstGeom prst="rect">
            <a:avLst/>
          </a:prstGeom>
          <a:blipFill>
            <a:blip r:embed="rId9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824704" y="3176333"/>
            <a:ext cx="201548" cy="84010"/>
          </a:xfrm>
          <a:prstGeom prst="rect">
            <a:avLst/>
          </a:prstGeom>
          <a:blipFill>
            <a:blip r:embed="rId9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354359" y="3176427"/>
            <a:ext cx="410813" cy="105347"/>
          </a:xfrm>
          <a:prstGeom prst="rect">
            <a:avLst/>
          </a:prstGeom>
          <a:blipFill>
            <a:blip r:embed="rId9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354359" y="3176427"/>
            <a:ext cx="287178" cy="105347"/>
          </a:xfrm>
          <a:prstGeom prst="rect">
            <a:avLst/>
          </a:prstGeom>
          <a:blipFill>
            <a:blip r:embed="rId9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094803" y="3176427"/>
            <a:ext cx="204597" cy="83915"/>
          </a:xfrm>
          <a:prstGeom prst="rect">
            <a:avLst/>
          </a:prstGeom>
          <a:blipFill>
            <a:blip r:embed="rId9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027652" y="3197859"/>
            <a:ext cx="116014" cy="85438"/>
          </a:xfrm>
          <a:prstGeom prst="rect">
            <a:avLst/>
          </a:prstGeom>
          <a:blipFill>
            <a:blip r:embed="rId9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25328" y="3176428"/>
            <a:ext cx="251936" cy="83915"/>
          </a:xfrm>
          <a:prstGeom prst="rect">
            <a:avLst/>
          </a:prstGeom>
          <a:blipFill>
            <a:blip r:embed="rId9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788282" y="3032886"/>
            <a:ext cx="171069" cy="84011"/>
          </a:xfrm>
          <a:prstGeom prst="rect">
            <a:avLst/>
          </a:prstGeom>
          <a:blipFill>
            <a:blip r:embed="rId9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3788282" y="3032981"/>
            <a:ext cx="85535" cy="82391"/>
          </a:xfrm>
          <a:prstGeom prst="rect">
            <a:avLst/>
          </a:prstGeom>
          <a:blipFill>
            <a:blip r:embed="rId9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154680" y="3032981"/>
            <a:ext cx="583215" cy="106870"/>
          </a:xfrm>
          <a:prstGeom prst="rect">
            <a:avLst/>
          </a:prstGeom>
          <a:blipFill>
            <a:blip r:embed="rId9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3154680" y="3034505"/>
            <a:ext cx="375570" cy="103822"/>
          </a:xfrm>
          <a:prstGeom prst="rect">
            <a:avLst/>
          </a:prstGeom>
          <a:blipFill>
            <a:blip r:embed="rId9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867596" y="3032886"/>
            <a:ext cx="238220" cy="106966"/>
          </a:xfrm>
          <a:prstGeom prst="rect">
            <a:avLst/>
          </a:prstGeom>
          <a:blipFill>
            <a:blip r:embed="rId9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736247" y="3054317"/>
            <a:ext cx="216884" cy="62579"/>
          </a:xfrm>
          <a:prstGeom prst="rect">
            <a:avLst/>
          </a:prstGeom>
          <a:blipFill>
            <a:blip r:embed="rId9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712720" y="3033267"/>
            <a:ext cx="141065" cy="83629"/>
          </a:xfrm>
          <a:prstGeom prst="rect">
            <a:avLst/>
          </a:prstGeom>
          <a:blipFill>
            <a:blip r:embed="rId9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609564" y="3054317"/>
            <a:ext cx="54959" cy="62579"/>
          </a:xfrm>
          <a:prstGeom prst="rect">
            <a:avLst/>
          </a:prstGeom>
          <a:blipFill>
            <a:blip r:embed="rId9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484310" y="3032981"/>
            <a:ext cx="74866" cy="82391"/>
          </a:xfrm>
          <a:prstGeom prst="rect">
            <a:avLst/>
          </a:prstGeom>
          <a:blipFill>
            <a:blip r:embed="rId9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948338" y="3034505"/>
            <a:ext cx="487108" cy="82391"/>
          </a:xfrm>
          <a:prstGeom prst="rect">
            <a:avLst/>
          </a:prstGeom>
          <a:blipFill>
            <a:blip r:embed="rId9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737645" y="3032886"/>
            <a:ext cx="384810" cy="84010"/>
          </a:xfrm>
          <a:prstGeom prst="rect">
            <a:avLst/>
          </a:prstGeom>
          <a:blipFill>
            <a:blip r:embed="rId9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737645" y="3032886"/>
            <a:ext cx="172592" cy="84010"/>
          </a:xfrm>
          <a:prstGeom prst="rect">
            <a:avLst/>
          </a:prstGeom>
          <a:blipFill>
            <a:blip r:embed="rId9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264920" y="3032981"/>
            <a:ext cx="423862" cy="83915"/>
          </a:xfrm>
          <a:prstGeom prst="rect">
            <a:avLst/>
          </a:prstGeom>
          <a:blipFill>
            <a:blip r:embed="rId9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29900" y="3032886"/>
            <a:ext cx="483965" cy="106966"/>
          </a:xfrm>
          <a:prstGeom prst="rect">
            <a:avLst/>
          </a:prstGeom>
          <a:blipFill>
            <a:blip r:embed="rId9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29900" y="3054317"/>
            <a:ext cx="271748" cy="85535"/>
          </a:xfrm>
          <a:prstGeom prst="rect">
            <a:avLst/>
          </a:prstGeom>
          <a:blipFill>
            <a:blip r:embed="rId9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3676840" y="2888010"/>
            <a:ext cx="284035" cy="83915"/>
          </a:xfrm>
          <a:prstGeom prst="rect">
            <a:avLst/>
          </a:prstGeom>
          <a:blipFill>
            <a:blip r:embed="rId10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3676840" y="2888011"/>
            <a:ext cx="135921" cy="82391"/>
          </a:xfrm>
          <a:prstGeom prst="rect">
            <a:avLst/>
          </a:prstGeom>
          <a:blipFill>
            <a:blip r:embed="rId10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3330225" y="2888010"/>
            <a:ext cx="254984" cy="83915"/>
          </a:xfrm>
          <a:prstGeom prst="rect">
            <a:avLst/>
          </a:prstGeom>
          <a:blipFill>
            <a:blip r:embed="rId10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3040094" y="2888010"/>
            <a:ext cx="483393" cy="83915"/>
          </a:xfrm>
          <a:prstGeom prst="rect">
            <a:avLst/>
          </a:prstGeom>
          <a:blipFill>
            <a:blip r:embed="rId10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3040094" y="2888011"/>
            <a:ext cx="276510" cy="83915"/>
          </a:xfrm>
          <a:prstGeom prst="rect">
            <a:avLst/>
          </a:prstGeom>
          <a:blipFill>
            <a:blip r:embed="rId10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722530" y="2888010"/>
            <a:ext cx="221837" cy="106871"/>
          </a:xfrm>
          <a:prstGeom prst="rect">
            <a:avLst/>
          </a:prstGeom>
          <a:blipFill>
            <a:blip r:embed="rId10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656903" y="2888010"/>
            <a:ext cx="140398" cy="106871"/>
          </a:xfrm>
          <a:prstGeom prst="rect">
            <a:avLst/>
          </a:prstGeom>
          <a:blipFill>
            <a:blip r:embed="rId10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307145" y="2887915"/>
            <a:ext cx="255079" cy="84011"/>
          </a:xfrm>
          <a:prstGeom prst="rect">
            <a:avLst/>
          </a:prstGeom>
          <a:blipFill>
            <a:blip r:embed="rId10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120931" y="2891058"/>
            <a:ext cx="88582" cy="80868"/>
          </a:xfrm>
          <a:prstGeom prst="rect">
            <a:avLst/>
          </a:prstGeom>
          <a:blipFill>
            <a:blip r:embed="rId10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768221" y="2888487"/>
            <a:ext cx="259556" cy="104870"/>
          </a:xfrm>
          <a:prstGeom prst="rect">
            <a:avLst/>
          </a:prstGeom>
          <a:blipFill>
            <a:blip r:embed="rId10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768221" y="2888487"/>
            <a:ext cx="138874" cy="104870"/>
          </a:xfrm>
          <a:prstGeom prst="rect">
            <a:avLst/>
          </a:prstGeom>
          <a:blipFill>
            <a:blip r:embed="rId10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052036" y="2887915"/>
            <a:ext cx="613886" cy="106966"/>
          </a:xfrm>
          <a:prstGeom prst="rect">
            <a:avLst/>
          </a:prstGeom>
          <a:blipFill>
            <a:blip r:embed="rId10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052036" y="2909347"/>
            <a:ext cx="282511" cy="85534"/>
          </a:xfrm>
          <a:prstGeom prst="rect">
            <a:avLst/>
          </a:prstGeom>
          <a:blipFill>
            <a:blip r:embed="rId10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22280" y="2888011"/>
            <a:ext cx="242696" cy="83915"/>
          </a:xfrm>
          <a:prstGeom prst="rect">
            <a:avLst/>
          </a:prstGeom>
          <a:blipFill>
            <a:blip r:embed="rId10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722280" y="2888011"/>
            <a:ext cx="193833" cy="83915"/>
          </a:xfrm>
          <a:prstGeom prst="rect">
            <a:avLst/>
          </a:prstGeom>
          <a:blipFill>
            <a:blip r:embed="rId10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04088" y="2574543"/>
            <a:ext cx="3284220" cy="213359"/>
          </a:xfrm>
          <a:prstGeom prst="rect">
            <a:avLst/>
          </a:prstGeom>
          <a:blipFill>
            <a:blip r:embed="rId10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820132" y="2428620"/>
            <a:ext cx="393954" cy="84011"/>
          </a:xfrm>
          <a:prstGeom prst="rect">
            <a:avLst/>
          </a:prstGeom>
          <a:blipFill>
            <a:blip r:embed="rId10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820132" y="2428620"/>
            <a:ext cx="90106" cy="82487"/>
          </a:xfrm>
          <a:prstGeom prst="rect">
            <a:avLst/>
          </a:prstGeom>
          <a:blipFill>
            <a:blip r:embed="rId10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430750" y="2450051"/>
            <a:ext cx="343566" cy="62579"/>
          </a:xfrm>
          <a:prstGeom prst="rect">
            <a:avLst/>
          </a:prstGeom>
          <a:blipFill>
            <a:blip r:embed="rId10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189482" y="2428620"/>
            <a:ext cx="329850" cy="106870"/>
          </a:xfrm>
          <a:prstGeom prst="rect">
            <a:avLst/>
          </a:prstGeom>
          <a:blipFill>
            <a:blip r:embed="rId10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189482" y="2428620"/>
            <a:ext cx="226028" cy="106870"/>
          </a:xfrm>
          <a:prstGeom prst="rect">
            <a:avLst/>
          </a:prstGeom>
          <a:blipFill>
            <a:blip r:embed="rId10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957357" y="2459195"/>
            <a:ext cx="41243" cy="39623"/>
          </a:xfrm>
          <a:prstGeom prst="rect">
            <a:avLst/>
          </a:prstGeom>
          <a:blipFill>
            <a:blip r:embed="rId9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3444716" y="2274506"/>
            <a:ext cx="233743" cy="85438"/>
          </a:xfrm>
          <a:prstGeom prst="rect">
            <a:avLst/>
          </a:prstGeom>
          <a:blipFill>
            <a:blip r:embed="rId10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3011138" y="2274506"/>
            <a:ext cx="395477" cy="106870"/>
          </a:xfrm>
          <a:prstGeom prst="rect">
            <a:avLst/>
          </a:prstGeom>
          <a:blipFill>
            <a:blip r:embed="rId10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3011138" y="2274506"/>
            <a:ext cx="126682" cy="85438"/>
          </a:xfrm>
          <a:prstGeom prst="rect">
            <a:avLst/>
          </a:prstGeom>
          <a:blipFill>
            <a:blip r:embed="rId10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472118" y="2275934"/>
            <a:ext cx="499300" cy="84010"/>
          </a:xfrm>
          <a:prstGeom prst="rect">
            <a:avLst/>
          </a:prstGeom>
          <a:blipFill>
            <a:blip r:embed="rId10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472118" y="2276030"/>
            <a:ext cx="317563" cy="83915"/>
          </a:xfrm>
          <a:prstGeom prst="rect">
            <a:avLst/>
          </a:prstGeom>
          <a:blipFill>
            <a:blip r:embed="rId10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343816" y="2297365"/>
            <a:ext cx="99345" cy="62579"/>
          </a:xfrm>
          <a:prstGeom prst="rect">
            <a:avLst/>
          </a:prstGeom>
          <a:blipFill>
            <a:blip r:embed="rId10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048256" y="2275839"/>
            <a:ext cx="257365" cy="107060"/>
          </a:xfrm>
          <a:prstGeom prst="rect">
            <a:avLst/>
          </a:prstGeom>
          <a:blipFill>
            <a:blip r:embed="rId10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919382" y="2275839"/>
            <a:ext cx="265652" cy="107060"/>
          </a:xfrm>
          <a:prstGeom prst="rect">
            <a:avLst/>
          </a:prstGeom>
          <a:blipFill>
            <a:blip r:embed="rId10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661350" y="2275934"/>
            <a:ext cx="374046" cy="84010"/>
          </a:xfrm>
          <a:prstGeom prst="rect">
            <a:avLst/>
          </a:prstGeom>
          <a:blipFill>
            <a:blip r:embed="rId10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661350" y="2275934"/>
            <a:ext cx="244220" cy="84010"/>
          </a:xfrm>
          <a:prstGeom prst="rect">
            <a:avLst/>
          </a:prstGeom>
          <a:blipFill>
            <a:blip r:embed="rId10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189482" y="2275934"/>
            <a:ext cx="429101" cy="106965"/>
          </a:xfrm>
          <a:prstGeom prst="rect">
            <a:avLst/>
          </a:prstGeom>
          <a:blipFill>
            <a:blip r:embed="rId10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189482" y="2276030"/>
            <a:ext cx="276415" cy="83915"/>
          </a:xfrm>
          <a:prstGeom prst="rect">
            <a:avLst/>
          </a:prstGeom>
          <a:blipFill>
            <a:blip r:embed="rId10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957357" y="2306605"/>
            <a:ext cx="41243" cy="39623"/>
          </a:xfrm>
          <a:prstGeom prst="rect">
            <a:avLst/>
          </a:prstGeom>
          <a:blipFill>
            <a:blip r:embed="rId9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178939" y="2121915"/>
            <a:ext cx="235172" cy="85439"/>
          </a:xfrm>
          <a:prstGeom prst="rect">
            <a:avLst/>
          </a:prstGeom>
          <a:blipFill>
            <a:blip r:embed="rId10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849088" y="2121915"/>
            <a:ext cx="287083" cy="85438"/>
          </a:xfrm>
          <a:prstGeom prst="rect">
            <a:avLst/>
          </a:prstGeom>
          <a:blipFill>
            <a:blip r:embed="rId10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189482" y="2123344"/>
            <a:ext cx="613791" cy="84011"/>
          </a:xfrm>
          <a:prstGeom prst="rect">
            <a:avLst/>
          </a:prstGeom>
          <a:blipFill>
            <a:blip r:embed="rId10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189482" y="2123439"/>
            <a:ext cx="276415" cy="83915"/>
          </a:xfrm>
          <a:prstGeom prst="rect">
            <a:avLst/>
          </a:prstGeom>
          <a:blipFill>
            <a:blip r:embed="rId10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957357" y="2154015"/>
            <a:ext cx="41243" cy="39623"/>
          </a:xfrm>
          <a:prstGeom prst="rect">
            <a:avLst/>
          </a:prstGeom>
          <a:blipFill>
            <a:blip r:embed="rId9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688782" y="1970848"/>
            <a:ext cx="235172" cy="85439"/>
          </a:xfrm>
          <a:prstGeom prst="rect">
            <a:avLst/>
          </a:prstGeom>
          <a:blipFill>
            <a:blip r:embed="rId10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183386" y="1972277"/>
            <a:ext cx="461105" cy="106871"/>
          </a:xfrm>
          <a:prstGeom prst="rect">
            <a:avLst/>
          </a:prstGeom>
          <a:blipFill>
            <a:blip r:embed="rId10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183386" y="1972373"/>
            <a:ext cx="308419" cy="83915"/>
          </a:xfrm>
          <a:prstGeom prst="rect">
            <a:avLst/>
          </a:prstGeom>
          <a:blipFill>
            <a:blip r:embed="rId10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957357" y="2002948"/>
            <a:ext cx="41243" cy="39623"/>
          </a:xfrm>
          <a:prstGeom prst="rect">
            <a:avLst/>
          </a:prstGeom>
          <a:blipFill>
            <a:blip r:embed="rId9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2333148" y="1819782"/>
            <a:ext cx="112966" cy="83915"/>
          </a:xfrm>
          <a:prstGeom prst="rect">
            <a:avLst/>
          </a:prstGeom>
          <a:blipFill>
            <a:blip r:embed="rId10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252186" y="1819782"/>
            <a:ext cx="129825" cy="83915"/>
          </a:xfrm>
          <a:prstGeom prst="rect">
            <a:avLst/>
          </a:prstGeom>
          <a:blipFill>
            <a:blip r:embed="rId10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723929" y="1819782"/>
            <a:ext cx="480917" cy="83915"/>
          </a:xfrm>
          <a:prstGeom prst="rect">
            <a:avLst/>
          </a:prstGeom>
          <a:blipFill>
            <a:blip r:embed="rId10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693163" y="1820163"/>
            <a:ext cx="78105" cy="82295"/>
          </a:xfrm>
          <a:prstGeom prst="rect">
            <a:avLst/>
          </a:prstGeom>
          <a:blipFill>
            <a:blip r:embed="rId10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183386" y="1819686"/>
            <a:ext cx="461105" cy="106871"/>
          </a:xfrm>
          <a:prstGeom prst="rect">
            <a:avLst/>
          </a:prstGeom>
          <a:blipFill>
            <a:blip r:embed="rId10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183386" y="1819782"/>
            <a:ext cx="308419" cy="84010"/>
          </a:xfrm>
          <a:prstGeom prst="rect">
            <a:avLst/>
          </a:prstGeom>
          <a:blipFill>
            <a:blip r:embed="rId10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957357" y="1850262"/>
            <a:ext cx="41243" cy="39623"/>
          </a:xfrm>
          <a:prstGeom prst="rect">
            <a:avLst/>
          </a:prstGeom>
          <a:blipFill>
            <a:blip r:embed="rId9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395852" y="1665572"/>
            <a:ext cx="300799" cy="108394"/>
          </a:xfrm>
          <a:prstGeom prst="rect">
            <a:avLst/>
          </a:prstGeom>
          <a:blipFill>
            <a:blip r:embed="rId10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214211" y="1667095"/>
            <a:ext cx="346614" cy="84011"/>
          </a:xfrm>
          <a:prstGeom prst="rect">
            <a:avLst/>
          </a:prstGeom>
          <a:blipFill>
            <a:blip r:embed="rId10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3214211" y="1688528"/>
            <a:ext cx="167926" cy="62579"/>
          </a:xfrm>
          <a:prstGeom prst="rect">
            <a:avLst/>
          </a:prstGeom>
          <a:blipFill>
            <a:blip r:embed="rId10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745391" y="1667763"/>
            <a:ext cx="426053" cy="104679"/>
          </a:xfrm>
          <a:prstGeom prst="rect">
            <a:avLst/>
          </a:prstGeom>
          <a:blipFill>
            <a:blip r:embed="rId10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485834" y="1665572"/>
            <a:ext cx="215264" cy="108394"/>
          </a:xfrm>
          <a:prstGeom prst="rect">
            <a:avLst/>
          </a:prstGeom>
          <a:blipFill>
            <a:blip r:embed="rId10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978913" y="1667095"/>
            <a:ext cx="461105" cy="106871"/>
          </a:xfrm>
          <a:prstGeom prst="rect">
            <a:avLst/>
          </a:prstGeom>
          <a:blipFill>
            <a:blip r:embed="rId10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78913" y="1667096"/>
            <a:ext cx="306895" cy="84010"/>
          </a:xfrm>
          <a:prstGeom prst="rect">
            <a:avLst/>
          </a:prstGeom>
          <a:blipFill>
            <a:blip r:embed="rId10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812512" y="1665572"/>
            <a:ext cx="134302" cy="85534"/>
          </a:xfrm>
          <a:prstGeom prst="rect">
            <a:avLst/>
          </a:prstGeom>
          <a:blipFill>
            <a:blip r:embed="rId10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180338" y="1667096"/>
            <a:ext cx="601598" cy="84010"/>
          </a:xfrm>
          <a:prstGeom prst="rect">
            <a:avLst/>
          </a:prstGeom>
          <a:blipFill>
            <a:blip r:embed="rId10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957357" y="1697671"/>
            <a:ext cx="41243" cy="39623"/>
          </a:xfrm>
          <a:prstGeom prst="rect">
            <a:avLst/>
          </a:prstGeom>
          <a:blipFill>
            <a:blip r:embed="rId9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710243" y="1535841"/>
            <a:ext cx="113061" cy="62579"/>
          </a:xfrm>
          <a:prstGeom prst="rect">
            <a:avLst/>
          </a:prstGeom>
          <a:blipFill>
            <a:blip r:embed="rId10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436971" y="1514506"/>
            <a:ext cx="230600" cy="83915"/>
          </a:xfrm>
          <a:prstGeom prst="rect">
            <a:avLst/>
          </a:prstGeom>
          <a:blipFill>
            <a:blip r:embed="rId10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436971" y="1535842"/>
            <a:ext cx="108394" cy="62579"/>
          </a:xfrm>
          <a:prstGeom prst="rect">
            <a:avLst/>
          </a:prstGeom>
          <a:blipFill>
            <a:blip r:embed="rId10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157507" y="1512982"/>
            <a:ext cx="233648" cy="100774"/>
          </a:xfrm>
          <a:prstGeom prst="rect">
            <a:avLst/>
          </a:prstGeom>
          <a:blipFill>
            <a:blip r:embed="rId10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1642872" y="1513839"/>
            <a:ext cx="471963" cy="84582"/>
          </a:xfrm>
          <a:prstGeom prst="rect">
            <a:avLst/>
          </a:prstGeom>
          <a:blipFill>
            <a:blip r:embed="rId10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1102423" y="1514506"/>
            <a:ext cx="490156" cy="83915"/>
          </a:xfrm>
          <a:prstGeom prst="rect">
            <a:avLst/>
          </a:prstGeom>
          <a:blipFill>
            <a:blip r:embed="rId10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102423" y="1514506"/>
            <a:ext cx="122205" cy="83915"/>
          </a:xfrm>
          <a:prstGeom prst="rect">
            <a:avLst/>
          </a:prstGeom>
          <a:blipFill>
            <a:blip r:embed="rId10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902398" y="1514506"/>
            <a:ext cx="160305" cy="83915"/>
          </a:xfrm>
          <a:prstGeom prst="rect">
            <a:avLst/>
          </a:prstGeom>
          <a:blipFill>
            <a:blip r:embed="rId10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812292" y="1514506"/>
            <a:ext cx="204596" cy="106871"/>
          </a:xfrm>
          <a:prstGeom prst="rect">
            <a:avLst/>
          </a:prstGeom>
          <a:blipFill>
            <a:blip r:embed="rId10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31424" y="1514506"/>
            <a:ext cx="154209" cy="106871"/>
          </a:xfrm>
          <a:prstGeom prst="rect">
            <a:avLst/>
          </a:prstGeom>
          <a:blipFill>
            <a:blip r:embed="rId10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04088" y="1201419"/>
            <a:ext cx="3284220" cy="211835"/>
          </a:xfrm>
          <a:prstGeom prst="rect">
            <a:avLst/>
          </a:prstGeom>
          <a:blipFill>
            <a:blip r:embed="rId10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0" y="0"/>
            <a:ext cx="7556500" cy="1145031"/>
          </a:xfrm>
          <a:prstGeom prst="rect">
            <a:avLst/>
          </a:prstGeom>
          <a:blipFill>
            <a:blip r:embed="rId10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635752" y="10337800"/>
            <a:ext cx="422147" cy="150876"/>
          </a:xfrm>
          <a:prstGeom prst="rect">
            <a:avLst/>
          </a:prstGeom>
          <a:blipFill>
            <a:blip r:embed="rId10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05242" y="10054620"/>
            <a:ext cx="2951257" cy="12700"/>
          </a:xfrm>
          <a:prstGeom prst="rect">
            <a:avLst/>
          </a:prstGeom>
          <a:blipFill>
            <a:blip r:embed="rId10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0" y="10056145"/>
            <a:ext cx="3360801" cy="12700"/>
          </a:xfrm>
          <a:prstGeom prst="rect">
            <a:avLst/>
          </a:prstGeom>
          <a:blipFill>
            <a:blip r:embed="rId10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6135624" y="10212831"/>
            <a:ext cx="1143000" cy="327659"/>
          </a:xfrm>
          <a:prstGeom prst="rect">
            <a:avLst/>
          </a:prstGeom>
          <a:blipFill>
            <a:blip r:embed="rId10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3803903" y="10436192"/>
            <a:ext cx="954023" cy="70199"/>
          </a:xfrm>
          <a:prstGeom prst="rect">
            <a:avLst/>
          </a:prstGeom>
          <a:blipFill>
            <a:blip r:embed="rId10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3719607" y="10437622"/>
            <a:ext cx="61055" cy="54959"/>
          </a:xfrm>
          <a:prstGeom prst="rect">
            <a:avLst/>
          </a:prstGeom>
          <a:blipFill>
            <a:blip r:embed="rId10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3398901" y="10436859"/>
            <a:ext cx="294703" cy="55722"/>
          </a:xfrm>
          <a:prstGeom prst="rect">
            <a:avLst/>
          </a:prstGeom>
          <a:blipFill>
            <a:blip r:embed="rId10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3267646" y="10451433"/>
            <a:ext cx="105346" cy="41148"/>
          </a:xfrm>
          <a:prstGeom prst="rect">
            <a:avLst/>
          </a:prstGeom>
          <a:blipFill>
            <a:blip r:embed="rId10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885884" y="10436193"/>
            <a:ext cx="354234" cy="56388"/>
          </a:xfrm>
          <a:prstGeom prst="rect">
            <a:avLst/>
          </a:prstGeom>
          <a:blipFill>
            <a:blip r:embed="rId10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595752" y="10436097"/>
            <a:ext cx="261175" cy="56484"/>
          </a:xfrm>
          <a:prstGeom prst="rect">
            <a:avLst/>
          </a:prstGeom>
          <a:blipFill>
            <a:blip r:embed="rId10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482786" y="10436859"/>
            <a:ext cx="79057" cy="54864"/>
          </a:xfrm>
          <a:prstGeom prst="rect">
            <a:avLst/>
          </a:prstGeom>
          <a:blipFill>
            <a:blip r:embed="rId10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734472" y="10408665"/>
            <a:ext cx="109918" cy="82392"/>
          </a:xfrm>
          <a:prstGeom prst="rect">
            <a:avLst/>
          </a:prstGeom>
          <a:blipFill>
            <a:blip r:embed="rId10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074991" y="10214355"/>
            <a:ext cx="2888932" cy="150019"/>
          </a:xfrm>
          <a:prstGeom prst="rect">
            <a:avLst/>
          </a:prstGeom>
          <a:blipFill>
            <a:blip r:embed="rId10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036921" y="10307986"/>
            <a:ext cx="340518" cy="56388"/>
          </a:xfrm>
          <a:prstGeom prst="rect">
            <a:avLst/>
          </a:prstGeom>
          <a:blipFill>
            <a:blip r:embed="rId10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733073" y="10307986"/>
            <a:ext cx="276320" cy="56388"/>
          </a:xfrm>
          <a:prstGeom prst="rect">
            <a:avLst/>
          </a:prstGeom>
          <a:blipFill>
            <a:blip r:embed="rId10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453610" y="10309509"/>
            <a:ext cx="250412" cy="54864"/>
          </a:xfrm>
          <a:prstGeom prst="rect">
            <a:avLst/>
          </a:prstGeom>
          <a:blipFill>
            <a:blip r:embed="rId10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453610" y="10309509"/>
            <a:ext cx="190881" cy="54864"/>
          </a:xfrm>
          <a:prstGeom prst="rect">
            <a:avLst/>
          </a:prstGeom>
          <a:blipFill>
            <a:blip r:embed="rId10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1150620" y="10307320"/>
            <a:ext cx="270986" cy="57054"/>
          </a:xfrm>
          <a:prstGeom prst="rect">
            <a:avLst/>
          </a:prstGeom>
          <a:blipFill>
            <a:blip r:embed="rId10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074991" y="10309510"/>
            <a:ext cx="48863" cy="54863"/>
          </a:xfrm>
          <a:prstGeom prst="rect">
            <a:avLst/>
          </a:prstGeom>
          <a:blipFill>
            <a:blip r:embed="rId10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23804" y="10309414"/>
            <a:ext cx="325183" cy="54960"/>
          </a:xfrm>
          <a:prstGeom prst="rect">
            <a:avLst/>
          </a:prstGeom>
          <a:blipFill>
            <a:blip r:embed="rId10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23804" y="10309414"/>
            <a:ext cx="140398" cy="54959"/>
          </a:xfrm>
          <a:prstGeom prst="rect">
            <a:avLst/>
          </a:prstGeom>
          <a:blipFill>
            <a:blip r:embed="rId10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000244" y="10214832"/>
            <a:ext cx="548639" cy="56483"/>
          </a:xfrm>
          <a:prstGeom prst="rect">
            <a:avLst/>
          </a:prstGeom>
          <a:blipFill>
            <a:blip r:embed="rId10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788408" y="10214832"/>
            <a:ext cx="729900" cy="56483"/>
          </a:xfrm>
          <a:prstGeom prst="rect">
            <a:avLst/>
          </a:prstGeom>
          <a:blipFill>
            <a:blip r:embed="rId10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676965" y="10214832"/>
            <a:ext cx="306895" cy="56483"/>
          </a:xfrm>
          <a:prstGeom prst="rect">
            <a:avLst/>
          </a:prstGeom>
          <a:blipFill>
            <a:blip r:embed="rId10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356479" y="10123297"/>
            <a:ext cx="412241" cy="56483"/>
          </a:xfrm>
          <a:prstGeom prst="rect">
            <a:avLst/>
          </a:prstGeom>
          <a:blipFill>
            <a:blip r:embed="rId10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229701" y="10124821"/>
            <a:ext cx="100774" cy="54959"/>
          </a:xfrm>
          <a:prstGeom prst="rect">
            <a:avLst/>
          </a:prstGeom>
          <a:blipFill>
            <a:blip r:embed="rId10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083112" y="10124821"/>
            <a:ext cx="120681" cy="54959"/>
          </a:xfrm>
          <a:prstGeom prst="rect">
            <a:avLst/>
          </a:prstGeom>
          <a:blipFill>
            <a:blip r:embed="rId10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790027" y="10124821"/>
            <a:ext cx="264128" cy="64103"/>
          </a:xfrm>
          <a:prstGeom prst="rect">
            <a:avLst/>
          </a:prstGeom>
          <a:blipFill>
            <a:blip r:embed="rId10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438495" y="10122915"/>
            <a:ext cx="2333148" cy="163639"/>
          </a:xfrm>
          <a:prstGeom prst="rect">
            <a:avLst/>
          </a:prstGeom>
          <a:blipFill>
            <a:blip r:embed="rId10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3263074" y="10124821"/>
            <a:ext cx="140493" cy="54958"/>
          </a:xfrm>
          <a:prstGeom prst="rect">
            <a:avLst/>
          </a:prstGeom>
          <a:blipFill>
            <a:blip r:embed="rId10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805017" y="10123297"/>
            <a:ext cx="430434" cy="56483"/>
          </a:xfrm>
          <a:prstGeom prst="rect">
            <a:avLst/>
          </a:prstGeom>
          <a:blipFill>
            <a:blip r:embed="rId10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455259" y="10124821"/>
            <a:ext cx="320706" cy="68674"/>
          </a:xfrm>
          <a:prstGeom prst="rect">
            <a:avLst/>
          </a:prstGeom>
          <a:blipFill>
            <a:blip r:embed="rId10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723804" y="10123297"/>
            <a:ext cx="1700974" cy="163258"/>
          </a:xfrm>
          <a:prstGeom prst="rect">
            <a:avLst/>
          </a:prstGeom>
          <a:blipFill>
            <a:blip r:embed="rId10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723804" y="10124821"/>
            <a:ext cx="140398" cy="54958"/>
          </a:xfrm>
          <a:prstGeom prst="rect">
            <a:avLst/>
          </a:prstGeom>
          <a:blipFill>
            <a:blip r:embed="rId1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3922681" y="10008805"/>
            <a:ext cx="456532" cy="62580"/>
          </a:xfrm>
          <a:prstGeom prst="rect">
            <a:avLst/>
          </a:prstGeom>
          <a:blipFill>
            <a:blip r:embed="rId1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3640169" y="10008805"/>
            <a:ext cx="581787" cy="62579"/>
          </a:xfrm>
          <a:prstGeom prst="rect">
            <a:avLst/>
          </a:prstGeom>
          <a:blipFill>
            <a:blip r:embed="rId1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3640169" y="10010330"/>
            <a:ext cx="268890" cy="59531"/>
          </a:xfrm>
          <a:prstGeom prst="rect">
            <a:avLst/>
          </a:prstGeom>
          <a:blipFill>
            <a:blip r:embed="rId1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Theme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Rimantė Čepauskienė</cp:lastModifiedBy>
  <cp:revision>1</cp:revision>
  <dcterms:modified xsi:type="dcterms:W3CDTF">2023-03-14T13:45:03Z</dcterms:modified>
</cp:coreProperties>
</file>