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</p:sldIdLst>
  <p:sldSz cy="7562850" cx="10693400"/>
  <p:notesSz cx="10693400" cy="756285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0" roundtripDataSignature="AMtx7miUZ87DH0P6D1YMxAbXpxLz8gY8O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2AA5FFA-A4BA-4C0F-9239-D04F17BE70A3}">
  <a:tblStyle styleId="{F2AA5FFA-A4BA-4C0F-9239-D04F17BE70A3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0" Type="http://customschemas.google.com/relationships/presentationmetadata" Target="metadata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782575" y="567200"/>
            <a:ext cx="7129275" cy="28360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1069325" y="3592350"/>
            <a:ext cx="8554700" cy="34032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:notes"/>
          <p:cNvSpPr txBox="1"/>
          <p:nvPr>
            <p:ph idx="1" type="body"/>
          </p:nvPr>
        </p:nvSpPr>
        <p:spPr>
          <a:xfrm>
            <a:off x="1069325" y="3592350"/>
            <a:ext cx="8554700" cy="34032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" name="Google Shape;45;p1:notes"/>
          <p:cNvSpPr/>
          <p:nvPr>
            <p:ph idx="2" type="sldImg"/>
          </p:nvPr>
        </p:nvSpPr>
        <p:spPr>
          <a:xfrm>
            <a:off x="1782575" y="567200"/>
            <a:ext cx="7129275" cy="28360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:notes"/>
          <p:cNvSpPr txBox="1"/>
          <p:nvPr>
            <p:ph idx="1" type="body"/>
          </p:nvPr>
        </p:nvSpPr>
        <p:spPr>
          <a:xfrm>
            <a:off x="1069325" y="3592350"/>
            <a:ext cx="8554700" cy="34032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2:notes"/>
          <p:cNvSpPr/>
          <p:nvPr>
            <p:ph idx="2" type="sldImg"/>
          </p:nvPr>
        </p:nvSpPr>
        <p:spPr>
          <a:xfrm>
            <a:off x="1782575" y="567200"/>
            <a:ext cx="7129275" cy="28360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/>
          <p:nvPr>
            <p:ph idx="1" type="body"/>
          </p:nvPr>
        </p:nvSpPr>
        <p:spPr>
          <a:xfrm>
            <a:off x="1069325" y="3592350"/>
            <a:ext cx="8554700" cy="34032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3:notes"/>
          <p:cNvSpPr/>
          <p:nvPr>
            <p:ph idx="2" type="sldImg"/>
          </p:nvPr>
        </p:nvSpPr>
        <p:spPr>
          <a:xfrm>
            <a:off x="1782575" y="567200"/>
            <a:ext cx="7129275" cy="28360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6"/>
          <p:cNvSpPr txBox="1"/>
          <p:nvPr>
            <p:ph idx="11" type="ft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6"/>
          <p:cNvSpPr txBox="1"/>
          <p:nvPr>
            <p:ph idx="10" type="dt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6"/>
          <p:cNvSpPr txBox="1"/>
          <p:nvPr>
            <p:ph idx="12" type="sldNum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showMasterSp="0">
  <p:cSld name="Title and Content">
    <p:bg>
      <p:bgPr>
        <a:solidFill>
          <a:schemeClr val="lt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7"/>
          <p:cNvSpPr/>
          <p:nvPr/>
        </p:nvSpPr>
        <p:spPr>
          <a:xfrm>
            <a:off x="4111752" y="697992"/>
            <a:ext cx="3357879" cy="358140"/>
          </a:xfrm>
          <a:custGeom>
            <a:rect b="b" l="l" r="r" t="t"/>
            <a:pathLst>
              <a:path extrusionOk="0" h="358140" w="3357879">
                <a:moveTo>
                  <a:pt x="3357384" y="0"/>
                </a:moveTo>
                <a:lnTo>
                  <a:pt x="0" y="0"/>
                </a:lnTo>
                <a:lnTo>
                  <a:pt x="0" y="358140"/>
                </a:lnTo>
                <a:lnTo>
                  <a:pt x="3357384" y="358140"/>
                </a:lnTo>
                <a:lnTo>
                  <a:pt x="3357384" y="0"/>
                </a:lnTo>
                <a:close/>
              </a:path>
            </a:pathLst>
          </a:custGeom>
          <a:solidFill>
            <a:srgbClr val="D7D7D7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7" name="Google Shape;17;p7"/>
          <p:cNvSpPr/>
          <p:nvPr/>
        </p:nvSpPr>
        <p:spPr>
          <a:xfrm>
            <a:off x="4111752" y="1563623"/>
            <a:ext cx="5184775" cy="542925"/>
          </a:xfrm>
          <a:custGeom>
            <a:rect b="b" l="l" r="r" t="t"/>
            <a:pathLst>
              <a:path extrusionOk="0" h="542925" w="5184775">
                <a:moveTo>
                  <a:pt x="5184648" y="0"/>
                </a:moveTo>
                <a:lnTo>
                  <a:pt x="0" y="0"/>
                </a:lnTo>
                <a:lnTo>
                  <a:pt x="0" y="359664"/>
                </a:lnTo>
                <a:lnTo>
                  <a:pt x="0" y="361188"/>
                </a:lnTo>
                <a:lnTo>
                  <a:pt x="0" y="542544"/>
                </a:lnTo>
                <a:lnTo>
                  <a:pt x="3357372" y="542544"/>
                </a:lnTo>
                <a:lnTo>
                  <a:pt x="3357372" y="361188"/>
                </a:lnTo>
                <a:lnTo>
                  <a:pt x="5184648" y="361188"/>
                </a:lnTo>
                <a:lnTo>
                  <a:pt x="5184648" y="0"/>
                </a:lnTo>
                <a:close/>
              </a:path>
            </a:pathLst>
          </a:custGeom>
          <a:solidFill>
            <a:srgbClr val="D9E1F3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8" name="Google Shape;18;p7"/>
          <p:cNvSpPr/>
          <p:nvPr/>
        </p:nvSpPr>
        <p:spPr>
          <a:xfrm>
            <a:off x="4111752" y="2587752"/>
            <a:ext cx="3357879" cy="570230"/>
          </a:xfrm>
          <a:custGeom>
            <a:rect b="b" l="l" r="r" t="t"/>
            <a:pathLst>
              <a:path extrusionOk="0" h="570230" w="3357879">
                <a:moveTo>
                  <a:pt x="3357372" y="0"/>
                </a:moveTo>
                <a:lnTo>
                  <a:pt x="0" y="0"/>
                </a:lnTo>
                <a:lnTo>
                  <a:pt x="0" y="569976"/>
                </a:lnTo>
                <a:lnTo>
                  <a:pt x="3357372" y="569976"/>
                </a:lnTo>
                <a:lnTo>
                  <a:pt x="3357372" y="0"/>
                </a:lnTo>
                <a:close/>
              </a:path>
            </a:pathLst>
          </a:custGeom>
          <a:solidFill>
            <a:srgbClr val="D9E1F3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9" name="Google Shape;19;p7"/>
          <p:cNvSpPr/>
          <p:nvPr/>
        </p:nvSpPr>
        <p:spPr>
          <a:xfrm>
            <a:off x="4111752" y="3156204"/>
            <a:ext cx="3357879" cy="2068195"/>
          </a:xfrm>
          <a:custGeom>
            <a:rect b="b" l="l" r="r" t="t"/>
            <a:pathLst>
              <a:path extrusionOk="0" h="2068195" w="3357879">
                <a:moveTo>
                  <a:pt x="3357372" y="0"/>
                </a:moveTo>
                <a:lnTo>
                  <a:pt x="0" y="0"/>
                </a:lnTo>
                <a:lnTo>
                  <a:pt x="0" y="2068068"/>
                </a:lnTo>
                <a:lnTo>
                  <a:pt x="3357372" y="2068068"/>
                </a:lnTo>
                <a:lnTo>
                  <a:pt x="3357372" y="0"/>
                </a:lnTo>
                <a:close/>
              </a:path>
            </a:pathLst>
          </a:custGeom>
          <a:solidFill>
            <a:srgbClr val="D7D7D7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0" name="Google Shape;20;p7"/>
          <p:cNvSpPr txBox="1"/>
          <p:nvPr>
            <p:ph type="title"/>
          </p:nvPr>
        </p:nvSpPr>
        <p:spPr>
          <a:xfrm>
            <a:off x="1192783" y="1247648"/>
            <a:ext cx="1658620" cy="31495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9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7"/>
          <p:cNvSpPr txBox="1"/>
          <p:nvPr>
            <p:ph idx="1" type="body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7"/>
          <p:cNvSpPr txBox="1"/>
          <p:nvPr>
            <p:ph idx="11" type="ft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7"/>
          <p:cNvSpPr txBox="1"/>
          <p:nvPr>
            <p:ph idx="10" type="dt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7"/>
          <p:cNvSpPr txBox="1"/>
          <p:nvPr>
            <p:ph idx="12" type="sldNum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/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9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8"/>
          <p:cNvSpPr txBox="1"/>
          <p:nvPr>
            <p:ph idx="1" type="subTitle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8"/>
          <p:cNvSpPr txBox="1"/>
          <p:nvPr>
            <p:ph idx="11" type="ft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8"/>
          <p:cNvSpPr txBox="1"/>
          <p:nvPr>
            <p:ph idx="10" type="dt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8"/>
          <p:cNvSpPr txBox="1"/>
          <p:nvPr>
            <p:ph idx="12" type="sldNum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 txBox="1"/>
          <p:nvPr>
            <p:ph type="title"/>
          </p:nvPr>
        </p:nvSpPr>
        <p:spPr>
          <a:xfrm>
            <a:off x="1192783" y="1247648"/>
            <a:ext cx="1658620" cy="31495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9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9"/>
          <p:cNvSpPr txBox="1"/>
          <p:nvPr>
            <p:ph idx="1" type="body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9"/>
          <p:cNvSpPr txBox="1"/>
          <p:nvPr>
            <p:ph idx="2" type="body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9"/>
          <p:cNvSpPr txBox="1"/>
          <p:nvPr>
            <p:ph idx="11" type="ft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9"/>
          <p:cNvSpPr txBox="1"/>
          <p:nvPr>
            <p:ph idx="10" type="dt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9"/>
          <p:cNvSpPr txBox="1"/>
          <p:nvPr>
            <p:ph idx="12" type="sldNum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0"/>
          <p:cNvSpPr txBox="1"/>
          <p:nvPr>
            <p:ph type="title"/>
          </p:nvPr>
        </p:nvSpPr>
        <p:spPr>
          <a:xfrm>
            <a:off x="1192783" y="1247648"/>
            <a:ext cx="1658620" cy="31495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9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0"/>
          <p:cNvSpPr txBox="1"/>
          <p:nvPr>
            <p:ph idx="11" type="ft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0"/>
          <p:cNvSpPr txBox="1"/>
          <p:nvPr>
            <p:ph idx="10" type="dt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0"/>
          <p:cNvSpPr txBox="1"/>
          <p:nvPr>
            <p:ph idx="12" type="sldNum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/>
          <p:nvPr>
            <p:ph type="title"/>
          </p:nvPr>
        </p:nvSpPr>
        <p:spPr>
          <a:xfrm>
            <a:off x="1192783" y="1247648"/>
            <a:ext cx="1658620" cy="31495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9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5"/>
          <p:cNvSpPr txBox="1"/>
          <p:nvPr>
            <p:ph idx="1" type="body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5"/>
          <p:cNvSpPr txBox="1"/>
          <p:nvPr>
            <p:ph idx="11" type="ft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" name="Google Shape;9;p5"/>
          <p:cNvSpPr txBox="1"/>
          <p:nvPr>
            <p:ph idx="10" type="dt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0" name="Google Shape;10;p5"/>
          <p:cNvSpPr txBox="1"/>
          <p:nvPr>
            <p:ph idx="12" type="sldNum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oogle Shape;47;p1"/>
          <p:cNvGrpSpPr/>
          <p:nvPr/>
        </p:nvGrpSpPr>
        <p:grpSpPr>
          <a:xfrm>
            <a:off x="2016251" y="1318260"/>
            <a:ext cx="2097405" cy="379730"/>
            <a:chOff x="2016251" y="1318260"/>
            <a:chExt cx="2097405" cy="379730"/>
          </a:xfrm>
        </p:grpSpPr>
        <p:sp>
          <p:nvSpPr>
            <p:cNvPr id="48" name="Google Shape;48;p1"/>
            <p:cNvSpPr/>
            <p:nvPr/>
          </p:nvSpPr>
          <p:spPr>
            <a:xfrm>
              <a:off x="2016251" y="1318260"/>
              <a:ext cx="2097405" cy="173990"/>
            </a:xfrm>
            <a:custGeom>
              <a:rect b="b" l="l" r="r" t="t"/>
              <a:pathLst>
                <a:path extrusionOk="0" h="173990" w="2097404">
                  <a:moveTo>
                    <a:pt x="2097024" y="0"/>
                  </a:moveTo>
                  <a:lnTo>
                    <a:pt x="0" y="0"/>
                  </a:lnTo>
                  <a:lnTo>
                    <a:pt x="0" y="173736"/>
                  </a:lnTo>
                  <a:lnTo>
                    <a:pt x="2097024" y="173736"/>
                  </a:lnTo>
                  <a:lnTo>
                    <a:pt x="2097024" y="0"/>
                  </a:lnTo>
                  <a:close/>
                </a:path>
              </a:pathLst>
            </a:custGeom>
            <a:solidFill>
              <a:srgbClr val="D9E1F3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9" name="Google Shape;49;p1"/>
            <p:cNvSpPr/>
            <p:nvPr/>
          </p:nvSpPr>
          <p:spPr>
            <a:xfrm>
              <a:off x="2016251" y="1524000"/>
              <a:ext cx="2097405" cy="173990"/>
            </a:xfrm>
            <a:custGeom>
              <a:rect b="b" l="l" r="r" t="t"/>
              <a:pathLst>
                <a:path extrusionOk="0" h="173989" w="2097404">
                  <a:moveTo>
                    <a:pt x="2097024" y="0"/>
                  </a:moveTo>
                  <a:lnTo>
                    <a:pt x="0" y="0"/>
                  </a:lnTo>
                  <a:lnTo>
                    <a:pt x="0" y="173736"/>
                  </a:lnTo>
                  <a:lnTo>
                    <a:pt x="2097024" y="173736"/>
                  </a:lnTo>
                  <a:lnTo>
                    <a:pt x="2097024" y="0"/>
                  </a:lnTo>
                  <a:close/>
                </a:path>
              </a:pathLst>
            </a:custGeom>
            <a:solidFill>
              <a:srgbClr val="D7D7D7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50" name="Google Shape;50;p1"/>
          <p:cNvSpPr/>
          <p:nvPr/>
        </p:nvSpPr>
        <p:spPr>
          <a:xfrm>
            <a:off x="1167383" y="1868424"/>
            <a:ext cx="8129270" cy="35560"/>
          </a:xfrm>
          <a:custGeom>
            <a:rect b="b" l="l" r="r" t="t"/>
            <a:pathLst>
              <a:path extrusionOk="0" h="35560" w="8129270">
                <a:moveTo>
                  <a:pt x="8129016" y="0"/>
                </a:moveTo>
                <a:lnTo>
                  <a:pt x="0" y="0"/>
                </a:lnTo>
                <a:lnTo>
                  <a:pt x="0" y="35051"/>
                </a:lnTo>
                <a:lnTo>
                  <a:pt x="8129016" y="35051"/>
                </a:lnTo>
                <a:lnTo>
                  <a:pt x="8129016" y="0"/>
                </a:lnTo>
                <a:close/>
              </a:path>
            </a:pathLst>
          </a:custGeom>
          <a:solidFill>
            <a:srgbClr val="58585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graphicFrame>
        <p:nvGraphicFramePr>
          <p:cNvPr id="51" name="Google Shape;51;p1"/>
          <p:cNvGraphicFramePr/>
          <p:nvPr/>
        </p:nvGraphicFramePr>
        <p:xfrm>
          <a:off x="4100321" y="451333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{F2AA5FFA-A4BA-4C0F-9239-D04F17BE70A3}</a:tableStyleId>
              </a:tblPr>
              <a:tblGrid>
                <a:gridCol w="3366125"/>
                <a:gridCol w="1816100"/>
              </a:tblGrid>
              <a:tr h="180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FF36E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36E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36E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36E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7D7D7"/>
                    </a:solidFill>
                  </a:tcPr>
                </a:tc>
                <a:tc rowSpan="3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FF36E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B cap="flat" cmpd="sng" w="12700">
                      <a:solidFill>
                        <a:srgbClr val="7E7E7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7E7E7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E7E7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36E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E7E7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3"/>
                    </a:solidFill>
                  </a:tcPr>
                </a:tc>
                <a:tc vMerge="1"/>
              </a:tr>
              <a:tr h="180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7E7E7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E7E7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E7E7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E7E7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3"/>
                    </a:solidFill>
                  </a:tcPr>
                </a:tc>
                <a:tc vMerge="1"/>
              </a:tr>
              <a:tr h="180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7E7E7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E7E7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E7E7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E7E7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7E7E7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E7E7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E7E7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E7E7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7E7E7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E7E7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E7E7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E7E7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3"/>
                    </a:solidFill>
                  </a:tcPr>
                </a:tc>
                <a:tc rowSpan="4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7E7E7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2700">
                      <a:solidFill>
                        <a:srgbClr val="7E7E7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A8D08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8D08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E7E7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8D08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7D7D7"/>
                    </a:solidFill>
                  </a:tcPr>
                </a:tc>
                <a:tc vMerge="1"/>
              </a:tr>
              <a:tr h="1816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A8D08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8D08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8D08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F4AF8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7D7D7"/>
                    </a:solidFill>
                  </a:tcPr>
                </a:tc>
                <a:tc vMerge="1"/>
              </a:tr>
              <a:tr h="3213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28575">
                      <a:solidFill>
                        <a:srgbClr val="F4AF8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F4AF8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F4AF8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F4AF8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7D7D7"/>
                    </a:solidFill>
                  </a:tcPr>
                </a:tc>
                <a:tc vMerge="1"/>
              </a:tr>
            </a:tbl>
          </a:graphicData>
        </a:graphic>
      </p:graphicFrame>
      <p:graphicFrame>
        <p:nvGraphicFramePr>
          <p:cNvPr id="52" name="Google Shape;52;p1"/>
          <p:cNvGraphicFramePr/>
          <p:nvPr/>
        </p:nvGraphicFramePr>
        <p:xfrm>
          <a:off x="4100321" y="236677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{F2AA5FFA-A4BA-4C0F-9239-D04F17BE70A3}</a:tableStyleId>
              </a:tblPr>
              <a:tblGrid>
                <a:gridCol w="3355975"/>
              </a:tblGrid>
              <a:tr h="1720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FF36E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36E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36E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36E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7D7D7"/>
                    </a:solidFill>
                  </a:tcPr>
                </a:tc>
              </a:tr>
              <a:tr h="1720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FF36E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36E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36E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36E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7D7D7"/>
                    </a:solidFill>
                  </a:tcPr>
                </a:tc>
              </a:tr>
              <a:tr h="172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A8D08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8D08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36E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F4AF8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7D7D7"/>
                    </a:solidFill>
                  </a:tcPr>
                </a:tc>
              </a:tr>
              <a:tr h="1720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28575">
                      <a:solidFill>
                        <a:srgbClr val="F4AF8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F4AF8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F4AF8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F4AF8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7D7D7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FF36E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36E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F4AF8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36E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7D7D7"/>
                    </a:solidFill>
                  </a:tcPr>
                </a:tc>
              </a:tr>
              <a:tr h="172075">
                <a:tc>
                  <a:txBody>
                    <a:bodyPr/>
                    <a:lstStyle/>
                    <a:p>
                      <a:pPr indent="0" lvl="0" marL="0" marR="19050" rtl="0" algn="r">
                        <a:lnSpc>
                          <a:spcPct val="11952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u="none" cap="none" strike="noStrik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June 4, 2021</a:t>
                      </a:r>
                      <a:endParaRPr sz="1050" u="none" cap="none" strike="noStrike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FF36E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36E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36E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36E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7D7D7"/>
                    </a:solidFill>
                  </a:tcPr>
                </a:tc>
              </a:tr>
              <a:tr h="1720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A8D08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8D08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36E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8D08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7D7D7"/>
                    </a:solidFill>
                  </a:tcPr>
                </a:tc>
              </a:tr>
              <a:tr h="1733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A8D08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8D08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8D08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D7D7D7"/>
                    </a:solidFill>
                  </a:tcPr>
                </a:tc>
              </a:tr>
            </a:tbl>
          </a:graphicData>
        </a:graphic>
      </p:graphicFrame>
      <p:sp>
        <p:nvSpPr>
          <p:cNvPr id="53" name="Google Shape;53;p1"/>
          <p:cNvSpPr txBox="1"/>
          <p:nvPr/>
        </p:nvSpPr>
        <p:spPr>
          <a:xfrm>
            <a:off x="4123435" y="841943"/>
            <a:ext cx="2286000" cy="8489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7365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950">
                <a:latin typeface="Georgia"/>
                <a:ea typeface="Georgia"/>
                <a:cs typeface="Georgia"/>
                <a:sym typeface="Georgia"/>
              </a:rPr>
              <a:t>Mandatory fields</a:t>
            </a:r>
            <a:endParaRPr sz="950">
              <a:latin typeface="Georgia"/>
              <a:ea typeface="Georgia"/>
              <a:cs typeface="Georgia"/>
              <a:sym typeface="Georgia"/>
            </a:endParaRPr>
          </a:p>
          <a:p>
            <a:pPr indent="0" lvl="0" marL="12700" marR="5080" rtl="0" algn="l">
              <a:lnSpc>
                <a:spcPct val="1421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950">
                <a:latin typeface="Georgia"/>
                <a:ea typeface="Georgia"/>
                <a:cs typeface="Georgia"/>
                <a:sym typeface="Georgia"/>
              </a:rPr>
              <a:t>Recommended fields for full vizual impact Choose from drop list</a:t>
            </a:r>
            <a:endParaRPr sz="950">
              <a:latin typeface="Georgia"/>
              <a:ea typeface="Georgia"/>
              <a:cs typeface="Georgia"/>
              <a:sym typeface="Georgia"/>
            </a:endParaRPr>
          </a:p>
          <a:p>
            <a:pPr indent="0" lvl="0" marL="127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i="1" lang="en-US" sz="950">
                <a:latin typeface="Georgia"/>
                <a:ea typeface="Georgia"/>
                <a:cs typeface="Georgia"/>
                <a:sym typeface="Georgia"/>
              </a:rPr>
              <a:t>Enter text</a:t>
            </a:r>
            <a:endParaRPr sz="95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4" name="Google Shape;54;p1"/>
          <p:cNvSpPr txBox="1"/>
          <p:nvPr/>
        </p:nvSpPr>
        <p:spPr>
          <a:xfrm>
            <a:off x="2030983" y="4494377"/>
            <a:ext cx="2050414" cy="17811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marR="222884" rtl="0" algn="l">
              <a:lnSpc>
                <a:spcPct val="1133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latin typeface="Georgia"/>
                <a:ea typeface="Georgia"/>
                <a:cs typeface="Georgia"/>
                <a:sym typeface="Georgia"/>
              </a:rPr>
              <a:t>Name of the issuing institution Type of issuing institution Scope of recognition</a:t>
            </a:r>
            <a:endParaRPr sz="1050">
              <a:latin typeface="Georgia"/>
              <a:ea typeface="Georgia"/>
              <a:cs typeface="Georgia"/>
              <a:sym typeface="Georgia"/>
            </a:endParaRPr>
          </a:p>
          <a:p>
            <a:pPr indent="0" lvl="0" marL="12700" rtl="0" algn="l">
              <a:lnSpc>
                <a:spcPct val="100000"/>
              </a:lnSpc>
              <a:spcBef>
                <a:spcPts val="170"/>
              </a:spcBef>
              <a:spcAft>
                <a:spcPts val="0"/>
              </a:spcAft>
              <a:buNone/>
            </a:pPr>
            <a:r>
              <a:rPr lang="en-US" sz="1050">
                <a:latin typeface="Georgia"/>
                <a:ea typeface="Georgia"/>
                <a:cs typeface="Georgia"/>
                <a:sym typeface="Georgia"/>
              </a:rPr>
              <a:t>The level of education</a:t>
            </a:r>
            <a:endParaRPr sz="1050">
              <a:latin typeface="Georgia"/>
              <a:ea typeface="Georgia"/>
              <a:cs typeface="Georgia"/>
              <a:sym typeface="Georgia"/>
            </a:endParaRPr>
          </a:p>
          <a:p>
            <a:pPr indent="0" lvl="0" marL="12700" marR="43180" rtl="0" algn="l">
              <a:lnSpc>
                <a:spcPct val="101899"/>
              </a:lnSpc>
              <a:spcBef>
                <a:spcPts val="95"/>
              </a:spcBef>
              <a:spcAft>
                <a:spcPts val="0"/>
              </a:spcAft>
              <a:buNone/>
            </a:pPr>
            <a:r>
              <a:rPr lang="en-US" sz="1050">
                <a:latin typeface="Georgia"/>
                <a:ea typeface="Georgia"/>
                <a:cs typeface="Georgia"/>
                <a:sym typeface="Georgia"/>
              </a:rPr>
              <a:t>Type of institution responsible for quality assurance</a:t>
            </a:r>
            <a:endParaRPr sz="1050">
              <a:latin typeface="Georgia"/>
              <a:ea typeface="Georgia"/>
              <a:cs typeface="Georgia"/>
              <a:sym typeface="Georgia"/>
            </a:endParaRPr>
          </a:p>
          <a:p>
            <a:pPr indent="-32384" lvl="0" marL="44450" marR="155575" rtl="0" algn="l">
              <a:lnSpc>
                <a:spcPct val="136190"/>
              </a:lnSpc>
              <a:spcBef>
                <a:spcPts val="35"/>
              </a:spcBef>
              <a:spcAft>
                <a:spcPts val="0"/>
              </a:spcAft>
              <a:buNone/>
            </a:pPr>
            <a:r>
              <a:rPr lang="en-US" sz="1050">
                <a:latin typeface="Georgia"/>
                <a:ea typeface="Georgia"/>
                <a:cs typeface="Georgia"/>
                <a:sym typeface="Georgia"/>
              </a:rPr>
              <a:t>Responsibilities of the signatory name, surname</a:t>
            </a:r>
            <a:endParaRPr sz="1050">
              <a:latin typeface="Georgia"/>
              <a:ea typeface="Georgia"/>
              <a:cs typeface="Georgia"/>
              <a:sym typeface="Georgia"/>
            </a:endParaRPr>
          </a:p>
          <a:p>
            <a:pPr indent="0" lvl="0" marL="12700" marR="5080" rtl="0" algn="l">
              <a:lnSpc>
                <a:spcPct val="121904"/>
              </a:lnSpc>
              <a:spcBef>
                <a:spcPts val="35"/>
              </a:spcBef>
              <a:spcAft>
                <a:spcPts val="0"/>
              </a:spcAft>
              <a:buNone/>
            </a:pPr>
            <a:r>
              <a:rPr lang="en-US" sz="1050">
                <a:latin typeface="Georgia"/>
                <a:ea typeface="Georgia"/>
                <a:cs typeface="Georgia"/>
                <a:sym typeface="Georgia"/>
              </a:rPr>
              <a:t>Type of institution Responsible for quality assurance</a:t>
            </a:r>
            <a:endParaRPr sz="105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5" name="Google Shape;55;p1"/>
          <p:cNvSpPr txBox="1"/>
          <p:nvPr/>
        </p:nvSpPr>
        <p:spPr>
          <a:xfrm>
            <a:off x="1192783" y="2030875"/>
            <a:ext cx="2824480" cy="171894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381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>
                <a:latin typeface="Georgia"/>
                <a:ea typeface="Georgia"/>
                <a:cs typeface="Georgia"/>
                <a:sym typeface="Georgia"/>
              </a:rPr>
              <a:t>Data about learner</a:t>
            </a:r>
            <a:endParaRPr sz="1900">
              <a:latin typeface="Georgia"/>
              <a:ea typeface="Georgia"/>
              <a:cs typeface="Georgia"/>
              <a:sym typeface="Georgia"/>
            </a:endParaRPr>
          </a:p>
          <a:p>
            <a:pPr indent="0" lvl="0" marL="850264" marR="1265555" rtl="0" algn="l">
              <a:lnSpc>
                <a:spcPct val="107600"/>
              </a:lnSpc>
              <a:spcBef>
                <a:spcPts val="10"/>
              </a:spcBef>
              <a:spcAft>
                <a:spcPts val="0"/>
              </a:spcAft>
              <a:buNone/>
            </a:pPr>
            <a:r>
              <a:rPr lang="en-US" sz="1050">
                <a:latin typeface="Georgia"/>
                <a:ea typeface="Georgia"/>
                <a:cs typeface="Georgia"/>
                <a:sym typeface="Georgia"/>
              </a:rPr>
              <a:t>Given name Surname</a:t>
            </a:r>
            <a:endParaRPr sz="1050">
              <a:latin typeface="Georgia"/>
              <a:ea typeface="Georgia"/>
              <a:cs typeface="Georgia"/>
              <a:sym typeface="Georgia"/>
            </a:endParaRPr>
          </a:p>
          <a:p>
            <a:pPr indent="0" lvl="0" marL="852169" marR="569595" rtl="0" algn="l">
              <a:lnSpc>
                <a:spcPct val="118260"/>
              </a:lnSpc>
              <a:spcBef>
                <a:spcPts val="35"/>
              </a:spcBef>
              <a:spcAft>
                <a:spcPts val="0"/>
              </a:spcAft>
              <a:buNone/>
            </a:pPr>
            <a:r>
              <a:rPr lang="en-US" sz="1150">
                <a:latin typeface="Georgia"/>
                <a:ea typeface="Georgia"/>
                <a:cs typeface="Georgia"/>
                <a:sym typeface="Georgia"/>
              </a:rPr>
              <a:t>Person identifier Registration number: Unique credential ID:</a:t>
            </a:r>
            <a:endParaRPr sz="1150">
              <a:latin typeface="Georgia"/>
              <a:ea typeface="Georgia"/>
              <a:cs typeface="Georgia"/>
              <a:sym typeface="Georgia"/>
            </a:endParaRPr>
          </a:p>
          <a:p>
            <a:pPr indent="0" lvl="0" marL="852169" rtl="0" algn="l">
              <a:lnSpc>
                <a:spcPct val="11260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">
                <a:latin typeface="Georgia"/>
                <a:ea typeface="Georgia"/>
                <a:cs typeface="Georgia"/>
                <a:sym typeface="Georgia"/>
              </a:rPr>
              <a:t>Date of issue (Valid from date)</a:t>
            </a:r>
            <a:endParaRPr sz="1150">
              <a:latin typeface="Georgia"/>
              <a:ea typeface="Georgia"/>
              <a:cs typeface="Georgia"/>
              <a:sym typeface="Georgia"/>
            </a:endParaRPr>
          </a:p>
          <a:p>
            <a:pPr indent="0" lvl="0" marL="852169" marR="1063625" rtl="0" algn="l">
              <a:lnSpc>
                <a:spcPct val="118260"/>
              </a:lnSpc>
              <a:spcBef>
                <a:spcPts val="50"/>
              </a:spcBef>
              <a:spcAft>
                <a:spcPts val="0"/>
              </a:spcAft>
              <a:buNone/>
            </a:pPr>
            <a:r>
              <a:rPr lang="en-US" sz="1150">
                <a:latin typeface="Georgia"/>
                <a:ea typeface="Georgia"/>
                <a:cs typeface="Georgia"/>
                <a:sym typeface="Georgia"/>
              </a:rPr>
              <a:t>Expiry date Place of issue:</a:t>
            </a:r>
            <a:endParaRPr sz="115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6" name="Google Shape;56;p1"/>
          <p:cNvSpPr txBox="1"/>
          <p:nvPr/>
        </p:nvSpPr>
        <p:spPr>
          <a:xfrm>
            <a:off x="1177544" y="706627"/>
            <a:ext cx="886460" cy="1993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150">
                <a:latin typeface="Georgia"/>
                <a:ea typeface="Georgia"/>
                <a:cs typeface="Georgia"/>
                <a:sym typeface="Georgia"/>
              </a:rPr>
              <a:t>Explanations</a:t>
            </a:r>
            <a:endParaRPr sz="115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7" name="Google Shape;57;p1"/>
          <p:cNvSpPr txBox="1"/>
          <p:nvPr/>
        </p:nvSpPr>
        <p:spPr>
          <a:xfrm>
            <a:off x="1192783" y="3700990"/>
            <a:ext cx="6090920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6825">
            <a:spAutoFit/>
          </a:bodyPr>
          <a:lstStyle/>
          <a:p>
            <a:pPr indent="0" lvl="0" marL="2002789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50">
                <a:latin typeface="Georgia"/>
                <a:ea typeface="Georgia"/>
                <a:cs typeface="Georgia"/>
                <a:sym typeface="Georgia"/>
              </a:rPr>
              <a:t>Credential quality descriptors</a:t>
            </a:r>
            <a:endParaRPr sz="2050">
              <a:latin typeface="Georgia"/>
              <a:ea typeface="Georgia"/>
              <a:cs typeface="Georgia"/>
              <a:sym typeface="Georgia"/>
            </a:endParaRPr>
          </a:p>
          <a:p>
            <a:pPr indent="0" lvl="0" marL="12700" rtl="0" algn="l">
              <a:lnSpc>
                <a:spcPct val="100000"/>
              </a:lnSpc>
              <a:spcBef>
                <a:spcPts val="715"/>
              </a:spcBef>
              <a:spcAft>
                <a:spcPts val="0"/>
              </a:spcAft>
              <a:buNone/>
            </a:pPr>
            <a:r>
              <a:rPr lang="en-US" sz="1900">
                <a:latin typeface="Georgia"/>
                <a:ea typeface="Georgia"/>
                <a:cs typeface="Georgia"/>
                <a:sym typeface="Georgia"/>
              </a:rPr>
              <a:t>Institutions involved</a:t>
            </a:r>
            <a:endParaRPr sz="1900">
              <a:latin typeface="Georgia"/>
              <a:ea typeface="Georgia"/>
              <a:cs typeface="Georgia"/>
              <a:sym typeface="Georgia"/>
            </a:endParaRPr>
          </a:p>
        </p:txBody>
      </p:sp>
      <p:grpSp>
        <p:nvGrpSpPr>
          <p:cNvPr id="58" name="Google Shape;58;p1"/>
          <p:cNvGrpSpPr/>
          <p:nvPr/>
        </p:nvGrpSpPr>
        <p:grpSpPr>
          <a:xfrm>
            <a:off x="2005583" y="900671"/>
            <a:ext cx="2118361" cy="797560"/>
            <a:chOff x="2005583" y="900671"/>
            <a:chExt cx="2118361" cy="797560"/>
          </a:xfrm>
        </p:grpSpPr>
        <p:sp>
          <p:nvSpPr>
            <p:cNvPr id="59" name="Google Shape;59;p1"/>
            <p:cNvSpPr/>
            <p:nvPr/>
          </p:nvSpPr>
          <p:spPr>
            <a:xfrm>
              <a:off x="2010155" y="900671"/>
              <a:ext cx="12700" cy="184785"/>
            </a:xfrm>
            <a:custGeom>
              <a:rect b="b" l="l" r="r" t="t"/>
              <a:pathLst>
                <a:path extrusionOk="0" h="184784" w="12700">
                  <a:moveTo>
                    <a:pt x="12179" y="0"/>
                  </a:moveTo>
                  <a:lnTo>
                    <a:pt x="0" y="0"/>
                  </a:lnTo>
                  <a:lnTo>
                    <a:pt x="0" y="184416"/>
                  </a:lnTo>
                  <a:lnTo>
                    <a:pt x="12179" y="184416"/>
                  </a:lnTo>
                  <a:lnTo>
                    <a:pt x="12179" y="0"/>
                  </a:lnTo>
                  <a:close/>
                </a:path>
              </a:pathLst>
            </a:custGeom>
            <a:solidFill>
              <a:srgbClr val="FF36E9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0" name="Google Shape;60;p1"/>
            <p:cNvSpPr/>
            <p:nvPr/>
          </p:nvSpPr>
          <p:spPr>
            <a:xfrm>
              <a:off x="2005583" y="1101852"/>
              <a:ext cx="22860" cy="195580"/>
            </a:xfrm>
            <a:custGeom>
              <a:rect b="b" l="l" r="r" t="t"/>
              <a:pathLst>
                <a:path extrusionOk="0" h="195580" w="22860">
                  <a:moveTo>
                    <a:pt x="22860" y="0"/>
                  </a:moveTo>
                  <a:lnTo>
                    <a:pt x="0" y="0"/>
                  </a:lnTo>
                  <a:lnTo>
                    <a:pt x="0" y="195072"/>
                  </a:lnTo>
                  <a:lnTo>
                    <a:pt x="22860" y="195072"/>
                  </a:lnTo>
                  <a:lnTo>
                    <a:pt x="22860" y="0"/>
                  </a:lnTo>
                  <a:close/>
                </a:path>
              </a:pathLst>
            </a:custGeom>
            <a:solidFill>
              <a:srgbClr val="F4AF83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1" name="Google Shape;61;p1"/>
            <p:cNvSpPr/>
            <p:nvPr/>
          </p:nvSpPr>
          <p:spPr>
            <a:xfrm>
              <a:off x="2010155" y="1312151"/>
              <a:ext cx="12700" cy="184785"/>
            </a:xfrm>
            <a:custGeom>
              <a:rect b="b" l="l" r="r" t="t"/>
              <a:pathLst>
                <a:path extrusionOk="0" h="184784" w="12700">
                  <a:moveTo>
                    <a:pt x="12179" y="0"/>
                  </a:moveTo>
                  <a:lnTo>
                    <a:pt x="0" y="0"/>
                  </a:lnTo>
                  <a:lnTo>
                    <a:pt x="0" y="184416"/>
                  </a:lnTo>
                  <a:lnTo>
                    <a:pt x="12179" y="184416"/>
                  </a:lnTo>
                  <a:lnTo>
                    <a:pt x="12179" y="0"/>
                  </a:lnTo>
                  <a:close/>
                </a:path>
              </a:pathLst>
            </a:custGeom>
            <a:solidFill>
              <a:srgbClr val="7E7E7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2" name="Google Shape;62;p1"/>
            <p:cNvSpPr/>
            <p:nvPr/>
          </p:nvSpPr>
          <p:spPr>
            <a:xfrm>
              <a:off x="2010155" y="1517891"/>
              <a:ext cx="12700" cy="180340"/>
            </a:xfrm>
            <a:custGeom>
              <a:rect b="b" l="l" r="r" t="t"/>
              <a:pathLst>
                <a:path extrusionOk="0" h="180339" w="12700">
                  <a:moveTo>
                    <a:pt x="12179" y="0"/>
                  </a:moveTo>
                  <a:lnTo>
                    <a:pt x="0" y="0"/>
                  </a:lnTo>
                  <a:lnTo>
                    <a:pt x="0" y="179844"/>
                  </a:lnTo>
                  <a:lnTo>
                    <a:pt x="12179" y="179844"/>
                  </a:lnTo>
                  <a:lnTo>
                    <a:pt x="12179" y="0"/>
                  </a:lnTo>
                  <a:close/>
                </a:path>
              </a:pathLst>
            </a:custGeom>
            <a:solidFill>
              <a:srgbClr val="A8D08D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3" name="Google Shape;63;p1"/>
            <p:cNvSpPr/>
            <p:nvPr/>
          </p:nvSpPr>
          <p:spPr>
            <a:xfrm>
              <a:off x="4105655" y="912876"/>
              <a:ext cx="12700" cy="172720"/>
            </a:xfrm>
            <a:custGeom>
              <a:rect b="b" l="l" r="r" t="t"/>
              <a:pathLst>
                <a:path extrusionOk="0" h="172719" w="12700">
                  <a:moveTo>
                    <a:pt x="12191" y="0"/>
                  </a:moveTo>
                  <a:lnTo>
                    <a:pt x="0" y="0"/>
                  </a:lnTo>
                  <a:lnTo>
                    <a:pt x="0" y="172211"/>
                  </a:lnTo>
                  <a:lnTo>
                    <a:pt x="12191" y="172211"/>
                  </a:lnTo>
                  <a:lnTo>
                    <a:pt x="12191" y="0"/>
                  </a:lnTo>
                  <a:close/>
                </a:path>
              </a:pathLst>
            </a:custGeom>
            <a:solidFill>
              <a:srgbClr val="FF36E9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4" name="Google Shape;64;p1"/>
            <p:cNvSpPr/>
            <p:nvPr/>
          </p:nvSpPr>
          <p:spPr>
            <a:xfrm>
              <a:off x="4101083" y="1124712"/>
              <a:ext cx="22860" cy="172720"/>
            </a:xfrm>
            <a:custGeom>
              <a:rect b="b" l="l" r="r" t="t"/>
              <a:pathLst>
                <a:path extrusionOk="0" h="172719" w="22860">
                  <a:moveTo>
                    <a:pt x="22860" y="0"/>
                  </a:moveTo>
                  <a:lnTo>
                    <a:pt x="0" y="0"/>
                  </a:lnTo>
                  <a:lnTo>
                    <a:pt x="0" y="172212"/>
                  </a:lnTo>
                  <a:lnTo>
                    <a:pt x="22860" y="172212"/>
                  </a:lnTo>
                  <a:lnTo>
                    <a:pt x="22860" y="0"/>
                  </a:lnTo>
                  <a:close/>
                </a:path>
              </a:pathLst>
            </a:custGeom>
            <a:solidFill>
              <a:srgbClr val="F4AF83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5" name="Google Shape;65;p1"/>
            <p:cNvSpPr/>
            <p:nvPr/>
          </p:nvSpPr>
          <p:spPr>
            <a:xfrm>
              <a:off x="4105655" y="1324356"/>
              <a:ext cx="12700" cy="172720"/>
            </a:xfrm>
            <a:custGeom>
              <a:rect b="b" l="l" r="r" t="t"/>
              <a:pathLst>
                <a:path extrusionOk="0" h="172719" w="12700">
                  <a:moveTo>
                    <a:pt x="12191" y="0"/>
                  </a:moveTo>
                  <a:lnTo>
                    <a:pt x="0" y="0"/>
                  </a:lnTo>
                  <a:lnTo>
                    <a:pt x="0" y="172212"/>
                  </a:lnTo>
                  <a:lnTo>
                    <a:pt x="12191" y="172212"/>
                  </a:lnTo>
                  <a:lnTo>
                    <a:pt x="12191" y="0"/>
                  </a:lnTo>
                  <a:close/>
                </a:path>
              </a:pathLst>
            </a:custGeom>
            <a:solidFill>
              <a:srgbClr val="7E7E7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6" name="Google Shape;66;p1"/>
            <p:cNvSpPr/>
            <p:nvPr/>
          </p:nvSpPr>
          <p:spPr>
            <a:xfrm>
              <a:off x="4105655" y="1530096"/>
              <a:ext cx="12700" cy="167640"/>
            </a:xfrm>
            <a:custGeom>
              <a:rect b="b" l="l" r="r" t="t"/>
              <a:pathLst>
                <a:path extrusionOk="0" h="167639" w="12700">
                  <a:moveTo>
                    <a:pt x="12191" y="0"/>
                  </a:moveTo>
                  <a:lnTo>
                    <a:pt x="0" y="0"/>
                  </a:lnTo>
                  <a:lnTo>
                    <a:pt x="0" y="167639"/>
                  </a:lnTo>
                  <a:lnTo>
                    <a:pt x="12191" y="167639"/>
                  </a:lnTo>
                  <a:lnTo>
                    <a:pt x="12191" y="0"/>
                  </a:lnTo>
                  <a:close/>
                </a:path>
              </a:pathLst>
            </a:custGeom>
            <a:solidFill>
              <a:srgbClr val="A8D08D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7" name="Google Shape;67;p1"/>
            <p:cNvSpPr/>
            <p:nvPr/>
          </p:nvSpPr>
          <p:spPr>
            <a:xfrm>
              <a:off x="2022348" y="900683"/>
              <a:ext cx="2096135" cy="184785"/>
            </a:xfrm>
            <a:custGeom>
              <a:rect b="b" l="l" r="r" t="t"/>
              <a:pathLst>
                <a:path extrusionOk="0" h="184784" w="2096135">
                  <a:moveTo>
                    <a:pt x="2095512" y="172212"/>
                  </a:moveTo>
                  <a:lnTo>
                    <a:pt x="0" y="172212"/>
                  </a:lnTo>
                  <a:lnTo>
                    <a:pt x="0" y="184404"/>
                  </a:lnTo>
                  <a:lnTo>
                    <a:pt x="2095512" y="184404"/>
                  </a:lnTo>
                  <a:lnTo>
                    <a:pt x="2095512" y="172212"/>
                  </a:lnTo>
                  <a:close/>
                </a:path>
                <a:path extrusionOk="0" h="184784" w="2096135">
                  <a:moveTo>
                    <a:pt x="2095512" y="0"/>
                  </a:moveTo>
                  <a:lnTo>
                    <a:pt x="0" y="0"/>
                  </a:lnTo>
                  <a:lnTo>
                    <a:pt x="0" y="12192"/>
                  </a:lnTo>
                  <a:lnTo>
                    <a:pt x="2095512" y="12192"/>
                  </a:lnTo>
                  <a:lnTo>
                    <a:pt x="2095512" y="0"/>
                  </a:lnTo>
                  <a:close/>
                </a:path>
              </a:pathLst>
            </a:custGeom>
            <a:solidFill>
              <a:srgbClr val="FF36E9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8" name="Google Shape;68;p1"/>
            <p:cNvSpPr/>
            <p:nvPr/>
          </p:nvSpPr>
          <p:spPr>
            <a:xfrm>
              <a:off x="2028444" y="1101851"/>
              <a:ext cx="2095500" cy="195580"/>
            </a:xfrm>
            <a:custGeom>
              <a:rect b="b" l="l" r="r" t="t"/>
              <a:pathLst>
                <a:path extrusionOk="0" h="195580" w="2095500">
                  <a:moveTo>
                    <a:pt x="2095500" y="172212"/>
                  </a:moveTo>
                  <a:lnTo>
                    <a:pt x="0" y="172212"/>
                  </a:lnTo>
                  <a:lnTo>
                    <a:pt x="0" y="195072"/>
                  </a:lnTo>
                  <a:lnTo>
                    <a:pt x="2095500" y="195072"/>
                  </a:lnTo>
                  <a:lnTo>
                    <a:pt x="2095500" y="172212"/>
                  </a:lnTo>
                  <a:close/>
                </a:path>
                <a:path extrusionOk="0" h="195580" w="2095500">
                  <a:moveTo>
                    <a:pt x="209550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2095500" y="22860"/>
                  </a:lnTo>
                  <a:lnTo>
                    <a:pt x="2095500" y="0"/>
                  </a:lnTo>
                  <a:close/>
                </a:path>
              </a:pathLst>
            </a:custGeom>
            <a:solidFill>
              <a:srgbClr val="F4AF83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9" name="Google Shape;69;p1"/>
            <p:cNvSpPr/>
            <p:nvPr/>
          </p:nvSpPr>
          <p:spPr>
            <a:xfrm>
              <a:off x="2022348" y="1312163"/>
              <a:ext cx="2096135" cy="184785"/>
            </a:xfrm>
            <a:custGeom>
              <a:rect b="b" l="l" r="r" t="t"/>
              <a:pathLst>
                <a:path extrusionOk="0" h="184784" w="2096135">
                  <a:moveTo>
                    <a:pt x="2095512" y="172212"/>
                  </a:moveTo>
                  <a:lnTo>
                    <a:pt x="0" y="172212"/>
                  </a:lnTo>
                  <a:lnTo>
                    <a:pt x="0" y="184404"/>
                  </a:lnTo>
                  <a:lnTo>
                    <a:pt x="2095512" y="184404"/>
                  </a:lnTo>
                  <a:lnTo>
                    <a:pt x="2095512" y="172212"/>
                  </a:lnTo>
                  <a:close/>
                </a:path>
                <a:path extrusionOk="0" h="184784" w="2096135">
                  <a:moveTo>
                    <a:pt x="2095512" y="0"/>
                  </a:moveTo>
                  <a:lnTo>
                    <a:pt x="0" y="0"/>
                  </a:lnTo>
                  <a:lnTo>
                    <a:pt x="0" y="12192"/>
                  </a:lnTo>
                  <a:lnTo>
                    <a:pt x="2095512" y="12192"/>
                  </a:lnTo>
                  <a:lnTo>
                    <a:pt x="2095512" y="0"/>
                  </a:lnTo>
                  <a:close/>
                </a:path>
              </a:pathLst>
            </a:custGeom>
            <a:solidFill>
              <a:srgbClr val="7E7E7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0" name="Google Shape;70;p1"/>
            <p:cNvSpPr/>
            <p:nvPr/>
          </p:nvSpPr>
          <p:spPr>
            <a:xfrm>
              <a:off x="2022347" y="1517904"/>
              <a:ext cx="2096135" cy="12700"/>
            </a:xfrm>
            <a:custGeom>
              <a:rect b="b" l="l" r="r" t="t"/>
              <a:pathLst>
                <a:path extrusionOk="0" h="12700" w="2096135">
                  <a:moveTo>
                    <a:pt x="2095512" y="0"/>
                  </a:moveTo>
                  <a:lnTo>
                    <a:pt x="0" y="0"/>
                  </a:lnTo>
                  <a:lnTo>
                    <a:pt x="0" y="12191"/>
                  </a:lnTo>
                  <a:lnTo>
                    <a:pt x="2095512" y="12191"/>
                  </a:lnTo>
                  <a:lnTo>
                    <a:pt x="2095512" y="0"/>
                  </a:lnTo>
                  <a:close/>
                </a:path>
              </a:pathLst>
            </a:custGeom>
            <a:solidFill>
              <a:srgbClr val="A8D08D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5" name="Google Shape;75;p2"/>
          <p:cNvGraphicFramePr/>
          <p:nvPr/>
        </p:nvGraphicFramePr>
        <p:xfrm>
          <a:off x="4101084" y="553974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{F2AA5FFA-A4BA-4C0F-9239-D04F17BE70A3}</a:tableStyleId>
              </a:tblPr>
              <a:tblGrid>
                <a:gridCol w="3360425"/>
                <a:gridCol w="1822450"/>
              </a:tblGrid>
              <a:tr h="184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28575">
                      <a:solidFill>
                        <a:srgbClr val="F4AF8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E7E7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28575">
                      <a:solidFill>
                        <a:srgbClr val="F4AF8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7E7E7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F4AF8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F4AF8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F4AF8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3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28575">
                      <a:solidFill>
                        <a:srgbClr val="F4AF8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E7E7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F4AF8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F4AF8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7E7E7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F4AF8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F4AF8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F4AF8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3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28575">
                      <a:solidFill>
                        <a:srgbClr val="F4AF8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E7E7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F4AF8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F4AF8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7E7E7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F4AF8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F4AF8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F4AF8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3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28575">
                      <a:solidFill>
                        <a:srgbClr val="F4AF8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F4AF8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F4AF8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F4AF8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3"/>
                    </a:solidFill>
                  </a:tcPr>
                </a:tc>
                <a:tc rowSpan="3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28575">
                      <a:solidFill>
                        <a:srgbClr val="F4AF8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28575">
                      <a:solidFill>
                        <a:srgbClr val="F4AF8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28575">
                      <a:solidFill>
                        <a:srgbClr val="F4AF8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F4AF8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F4AF8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F4AF8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3"/>
                    </a:solidFill>
                  </a:tcPr>
                </a:tc>
                <a:tc vMerge="1"/>
              </a:tr>
              <a:tr h="1816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7E7E7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E7E7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F4AF8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D9E1F3"/>
                    </a:solidFill>
                  </a:tcPr>
                </a:tc>
                <a:tc vMerge="1"/>
              </a:tr>
            </a:tbl>
          </a:graphicData>
        </a:graphic>
      </p:graphicFrame>
      <p:sp>
        <p:nvSpPr>
          <p:cNvPr id="76" name="Google Shape;76;p2"/>
          <p:cNvSpPr txBox="1"/>
          <p:nvPr/>
        </p:nvSpPr>
        <p:spPr>
          <a:xfrm>
            <a:off x="2030983" y="667615"/>
            <a:ext cx="699135" cy="375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marR="5080" rtl="0" algn="l">
              <a:lnSpc>
                <a:spcPct val="109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latin typeface="Georgia"/>
                <a:ea typeface="Georgia"/>
                <a:cs typeface="Georgia"/>
                <a:sym typeface="Georgia"/>
              </a:rPr>
              <a:t>Course title Lecturers</a:t>
            </a:r>
            <a:endParaRPr sz="105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7" name="Google Shape;77;p2"/>
          <p:cNvSpPr txBox="1"/>
          <p:nvPr/>
        </p:nvSpPr>
        <p:spPr>
          <a:xfrm>
            <a:off x="2030983" y="1531697"/>
            <a:ext cx="1478280" cy="5683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marR="369570" rtl="0" algn="l">
              <a:lnSpc>
                <a:spcPct val="1133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latin typeface="Georgia"/>
                <a:ea typeface="Georgia"/>
                <a:cs typeface="Georgia"/>
                <a:sym typeface="Georgia"/>
              </a:rPr>
              <a:t>Type of credential Form of credential</a:t>
            </a:r>
            <a:endParaRPr sz="1050">
              <a:latin typeface="Georgia"/>
              <a:ea typeface="Georgia"/>
              <a:cs typeface="Georgia"/>
              <a:sym typeface="Georgia"/>
            </a:endParaRPr>
          </a:p>
          <a:p>
            <a:pPr indent="0" lvl="0" marL="12700" rtl="0" algn="l">
              <a:lnSpc>
                <a:spcPct val="100000"/>
              </a:lnSpc>
              <a:spcBef>
                <a:spcPts val="155"/>
              </a:spcBef>
              <a:spcAft>
                <a:spcPts val="0"/>
              </a:spcAft>
              <a:buNone/>
            </a:pPr>
            <a:r>
              <a:rPr lang="en-US" sz="1050">
                <a:latin typeface="Georgia"/>
                <a:ea typeface="Georgia"/>
                <a:cs typeface="Georgia"/>
                <a:sym typeface="Georgia"/>
              </a:rPr>
              <a:t>Stackability of credential</a:t>
            </a:r>
            <a:endParaRPr sz="105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8" name="Google Shape;78;p2"/>
          <p:cNvSpPr txBox="1"/>
          <p:nvPr/>
        </p:nvSpPr>
        <p:spPr>
          <a:xfrm>
            <a:off x="1192783" y="2608576"/>
            <a:ext cx="2874645" cy="403415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85026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latin typeface="Georgia"/>
                <a:ea typeface="Georgia"/>
                <a:cs typeface="Georgia"/>
                <a:sym typeface="Georgia"/>
              </a:rPr>
              <a:t>Classifier:</a:t>
            </a:r>
            <a:endParaRPr sz="1050">
              <a:latin typeface="Georgia"/>
              <a:ea typeface="Georgia"/>
              <a:cs typeface="Georgia"/>
              <a:sym typeface="Georgia"/>
            </a:endParaRPr>
          </a:p>
          <a:p>
            <a:pPr indent="0" lvl="0" marL="850264" rtl="0" algn="l">
              <a:lnSpc>
                <a:spcPct val="100000"/>
              </a:lnSpc>
              <a:spcBef>
                <a:spcPts val="985"/>
              </a:spcBef>
              <a:spcAft>
                <a:spcPts val="0"/>
              </a:spcAft>
              <a:buNone/>
            </a:pPr>
            <a:r>
              <a:rPr lang="en-US" sz="1050">
                <a:latin typeface="Georgia"/>
                <a:ea typeface="Georgia"/>
                <a:cs typeface="Georgia"/>
                <a:sym typeface="Georgia"/>
              </a:rPr>
              <a:t>Information on learning outcomes</a:t>
            </a:r>
            <a:endParaRPr sz="105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00000"/>
              </a:lnSpc>
              <a:spcBef>
                <a:spcPts val="15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Georgia"/>
              <a:ea typeface="Georgia"/>
              <a:cs typeface="Georgia"/>
              <a:sym typeface="Georgia"/>
            </a:endParaRPr>
          </a:p>
          <a:p>
            <a:pPr indent="-124459" lvl="0" marL="974089" rtl="0" algn="l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SzPts val="1050"/>
              <a:buFont typeface="Georgia"/>
              <a:buAutoNum type="arabicPeriod"/>
            </a:pPr>
            <a:r>
              <a:rPr lang="en-US" sz="1050">
                <a:latin typeface="Georgia"/>
                <a:ea typeface="Georgia"/>
                <a:cs typeface="Georgia"/>
                <a:sym typeface="Georgia"/>
              </a:rPr>
              <a:t>learning outcomes/competence</a:t>
            </a:r>
            <a:endParaRPr sz="105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00000"/>
              </a:lnSpc>
              <a:spcBef>
                <a:spcPts val="30"/>
              </a:spcBef>
              <a:spcAft>
                <a:spcPts val="0"/>
              </a:spcAft>
              <a:buSzPts val="1250"/>
              <a:buFont typeface="Georgia"/>
              <a:buNone/>
            </a:pPr>
            <a:r>
              <a:t/>
            </a:r>
            <a:endParaRPr sz="1250">
              <a:latin typeface="Georgia"/>
              <a:ea typeface="Georgia"/>
              <a:cs typeface="Georgia"/>
              <a:sym typeface="Georgia"/>
            </a:endParaRPr>
          </a:p>
          <a:p>
            <a:pPr indent="-142875" lvl="0" marL="99250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"/>
              <a:buFont typeface="Georgia"/>
              <a:buAutoNum type="arabicPeriod"/>
            </a:pPr>
            <a:r>
              <a:rPr lang="en-US" sz="1050">
                <a:latin typeface="Georgia"/>
                <a:ea typeface="Georgia"/>
                <a:cs typeface="Georgia"/>
                <a:sym typeface="Georgia"/>
              </a:rPr>
              <a:t>learning outcomes/competence</a:t>
            </a:r>
            <a:endParaRPr sz="105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00000"/>
              </a:lnSpc>
              <a:spcBef>
                <a:spcPts val="30"/>
              </a:spcBef>
              <a:spcAft>
                <a:spcPts val="0"/>
              </a:spcAft>
              <a:buSzPts val="1250"/>
              <a:buFont typeface="Georgia"/>
              <a:buNone/>
            </a:pPr>
            <a:r>
              <a:t/>
            </a:r>
            <a:endParaRPr sz="1250">
              <a:latin typeface="Georgia"/>
              <a:ea typeface="Georgia"/>
              <a:cs typeface="Georgia"/>
              <a:sym typeface="Georgia"/>
            </a:endParaRPr>
          </a:p>
          <a:p>
            <a:pPr indent="-140969" lvl="0" marL="990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"/>
              <a:buFont typeface="Georgia"/>
              <a:buAutoNum type="arabicPeriod"/>
            </a:pPr>
            <a:r>
              <a:rPr lang="en-US" sz="1050">
                <a:latin typeface="Georgia"/>
                <a:ea typeface="Georgia"/>
                <a:cs typeface="Georgia"/>
                <a:sym typeface="Georgia"/>
              </a:rPr>
              <a:t>learning outcomes/competence</a:t>
            </a:r>
            <a:endParaRPr sz="105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00000"/>
              </a:lnSpc>
              <a:spcBef>
                <a:spcPts val="35"/>
              </a:spcBef>
              <a:spcAft>
                <a:spcPts val="0"/>
              </a:spcAft>
              <a:buSzPts val="1250"/>
              <a:buFont typeface="Georgia"/>
              <a:buNone/>
            </a:pPr>
            <a:r>
              <a:t/>
            </a:r>
            <a:endParaRPr sz="1250">
              <a:latin typeface="Georgia"/>
              <a:ea typeface="Georgia"/>
              <a:cs typeface="Georgia"/>
              <a:sym typeface="Georgia"/>
            </a:endParaRPr>
          </a:p>
          <a:p>
            <a:pPr indent="-142875" lvl="0" marL="99250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"/>
              <a:buFont typeface="Georgia"/>
              <a:buAutoNum type="arabicPeriod"/>
            </a:pPr>
            <a:r>
              <a:rPr lang="en-US" sz="1050">
                <a:latin typeface="Georgia"/>
                <a:ea typeface="Georgia"/>
                <a:cs typeface="Georgia"/>
                <a:sym typeface="Georgia"/>
              </a:rPr>
              <a:t>learning outcomes/competence</a:t>
            </a:r>
            <a:endParaRPr sz="105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00000"/>
              </a:lnSpc>
              <a:spcBef>
                <a:spcPts val="30"/>
              </a:spcBef>
              <a:spcAft>
                <a:spcPts val="0"/>
              </a:spcAft>
              <a:buSzPts val="1250"/>
              <a:buFont typeface="Georgia"/>
              <a:buNone/>
            </a:pPr>
            <a:r>
              <a:t/>
            </a:r>
            <a:endParaRPr sz="1250">
              <a:latin typeface="Georgia"/>
              <a:ea typeface="Georgia"/>
              <a:cs typeface="Georgia"/>
              <a:sym typeface="Georgia"/>
            </a:endParaRPr>
          </a:p>
          <a:p>
            <a:pPr indent="-137794" lvl="0" marL="98742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"/>
              <a:buFont typeface="Georgia"/>
              <a:buAutoNum type="arabicPeriod"/>
            </a:pPr>
            <a:r>
              <a:rPr lang="en-US" sz="1050">
                <a:latin typeface="Georgia"/>
                <a:ea typeface="Georgia"/>
                <a:cs typeface="Georgia"/>
                <a:sym typeface="Georgia"/>
              </a:rPr>
              <a:t>learning outcomes/competence</a:t>
            </a:r>
            <a:endParaRPr sz="105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00000"/>
              </a:lnSpc>
              <a:spcBef>
                <a:spcPts val="30"/>
              </a:spcBef>
              <a:spcAft>
                <a:spcPts val="0"/>
              </a:spcAft>
              <a:buSzPts val="1250"/>
              <a:buFont typeface="Georgia"/>
              <a:buNone/>
            </a:pPr>
            <a:r>
              <a:t/>
            </a:r>
            <a:endParaRPr sz="1250">
              <a:latin typeface="Georgia"/>
              <a:ea typeface="Georgia"/>
              <a:cs typeface="Georgia"/>
              <a:sym typeface="Georgia"/>
            </a:endParaRPr>
          </a:p>
          <a:p>
            <a:pPr indent="-142875" lvl="0" marL="992505" rtl="0" algn="l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SzPts val="1050"/>
              <a:buFont typeface="Georgia"/>
              <a:buAutoNum type="arabicPeriod"/>
            </a:pPr>
            <a:r>
              <a:rPr lang="en-US" sz="1050">
                <a:latin typeface="Georgia"/>
                <a:ea typeface="Georgia"/>
                <a:cs typeface="Georgia"/>
                <a:sym typeface="Georgia"/>
              </a:rPr>
              <a:t>learning outcomes/competence</a:t>
            </a:r>
            <a:endParaRPr sz="1050">
              <a:latin typeface="Georgia"/>
              <a:ea typeface="Georgia"/>
              <a:cs typeface="Georgia"/>
              <a:sym typeface="Georgia"/>
            </a:endParaRPr>
          </a:p>
          <a:p>
            <a:pPr indent="0" lvl="0" marL="12700" rtl="0" algn="l">
              <a:lnSpc>
                <a:spcPct val="100000"/>
              </a:lnSpc>
              <a:spcBef>
                <a:spcPts val="885"/>
              </a:spcBef>
              <a:spcAft>
                <a:spcPts val="0"/>
              </a:spcAft>
              <a:buNone/>
            </a:pPr>
            <a:r>
              <a:rPr lang="en-US" sz="1900">
                <a:latin typeface="Georgia"/>
                <a:ea typeface="Georgia"/>
                <a:cs typeface="Georgia"/>
                <a:sym typeface="Georgia"/>
              </a:rPr>
              <a:t>Curriculum characteristics</a:t>
            </a:r>
            <a:endParaRPr sz="1900">
              <a:latin typeface="Georgia"/>
              <a:ea typeface="Georgia"/>
              <a:cs typeface="Georgia"/>
              <a:sym typeface="Georgia"/>
            </a:endParaRPr>
          </a:p>
          <a:p>
            <a:pPr indent="0" lvl="0" marL="850264" marR="857885" rtl="0" algn="l">
              <a:lnSpc>
                <a:spcPct val="114300"/>
              </a:lnSpc>
              <a:spcBef>
                <a:spcPts val="60"/>
              </a:spcBef>
              <a:spcAft>
                <a:spcPts val="0"/>
              </a:spcAft>
              <a:buNone/>
            </a:pPr>
            <a:r>
              <a:rPr lang="en-US" sz="1050">
                <a:latin typeface="Georgia"/>
                <a:ea typeface="Georgia"/>
                <a:cs typeface="Georgia"/>
                <a:sym typeface="Georgia"/>
              </a:rPr>
              <a:t>Field of education 1 Field of education 2 Field of education 3 Mode of study Form of study Volume of learning</a:t>
            </a:r>
            <a:endParaRPr sz="105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9" name="Google Shape;79;p2"/>
          <p:cNvSpPr txBox="1"/>
          <p:nvPr/>
        </p:nvSpPr>
        <p:spPr>
          <a:xfrm>
            <a:off x="1192783" y="2271775"/>
            <a:ext cx="3709670" cy="314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>
                <a:latin typeface="Georgia"/>
                <a:ea typeface="Georgia"/>
                <a:cs typeface="Georgia"/>
                <a:sym typeface="Georgia"/>
              </a:rPr>
              <a:t>Learning outcomes / Competences</a:t>
            </a:r>
            <a:endParaRPr sz="19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0" name="Google Shape;80;p2"/>
          <p:cNvSpPr txBox="1"/>
          <p:nvPr>
            <p:ph type="title"/>
          </p:nvPr>
        </p:nvSpPr>
        <p:spPr>
          <a:xfrm>
            <a:off x="1192783" y="1247648"/>
            <a:ext cx="1658620" cy="314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Credential data</a:t>
            </a:r>
            <a:endParaRPr/>
          </a:p>
        </p:txBody>
      </p:sp>
      <p:grpSp>
        <p:nvGrpSpPr>
          <p:cNvPr id="81" name="Google Shape;81;p2"/>
          <p:cNvGrpSpPr/>
          <p:nvPr/>
        </p:nvGrpSpPr>
        <p:grpSpPr>
          <a:xfrm>
            <a:off x="4101084" y="685800"/>
            <a:ext cx="3378835" cy="381254"/>
            <a:chOff x="4101084" y="685800"/>
            <a:chExt cx="3378835" cy="381254"/>
          </a:xfrm>
        </p:grpSpPr>
        <p:sp>
          <p:nvSpPr>
            <p:cNvPr id="82" name="Google Shape;82;p2"/>
            <p:cNvSpPr/>
            <p:nvPr/>
          </p:nvSpPr>
          <p:spPr>
            <a:xfrm>
              <a:off x="4105656" y="685800"/>
              <a:ext cx="12700" cy="177165"/>
            </a:xfrm>
            <a:custGeom>
              <a:rect b="b" l="l" r="r" t="t"/>
              <a:pathLst>
                <a:path extrusionOk="0" h="177165" w="12700">
                  <a:moveTo>
                    <a:pt x="12191" y="0"/>
                  </a:moveTo>
                  <a:lnTo>
                    <a:pt x="0" y="0"/>
                  </a:lnTo>
                  <a:lnTo>
                    <a:pt x="0" y="176783"/>
                  </a:lnTo>
                  <a:lnTo>
                    <a:pt x="12191" y="176783"/>
                  </a:lnTo>
                  <a:lnTo>
                    <a:pt x="12191" y="0"/>
                  </a:lnTo>
                  <a:close/>
                </a:path>
              </a:pathLst>
            </a:custGeom>
            <a:solidFill>
              <a:srgbClr val="FF36E9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4101084" y="862584"/>
              <a:ext cx="22860" cy="204470"/>
            </a:xfrm>
            <a:custGeom>
              <a:rect b="b" l="l" r="r" t="t"/>
              <a:pathLst>
                <a:path extrusionOk="0" h="204469" w="22860">
                  <a:moveTo>
                    <a:pt x="22860" y="0"/>
                  </a:moveTo>
                  <a:lnTo>
                    <a:pt x="0" y="0"/>
                  </a:lnTo>
                  <a:lnTo>
                    <a:pt x="0" y="204215"/>
                  </a:lnTo>
                  <a:lnTo>
                    <a:pt x="22860" y="204215"/>
                  </a:lnTo>
                  <a:lnTo>
                    <a:pt x="22860" y="0"/>
                  </a:lnTo>
                  <a:close/>
                </a:path>
              </a:pathLst>
            </a:custGeom>
            <a:solidFill>
              <a:srgbClr val="F4AF83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7461504" y="697992"/>
              <a:ext cx="12700" cy="165100"/>
            </a:xfrm>
            <a:custGeom>
              <a:rect b="b" l="l" r="r" t="t"/>
              <a:pathLst>
                <a:path extrusionOk="0" h="165100" w="12700">
                  <a:moveTo>
                    <a:pt x="12192" y="0"/>
                  </a:moveTo>
                  <a:lnTo>
                    <a:pt x="0" y="0"/>
                  </a:lnTo>
                  <a:lnTo>
                    <a:pt x="0" y="164592"/>
                  </a:lnTo>
                  <a:lnTo>
                    <a:pt x="12192" y="164592"/>
                  </a:lnTo>
                  <a:lnTo>
                    <a:pt x="12192" y="0"/>
                  </a:lnTo>
                  <a:close/>
                </a:path>
              </a:pathLst>
            </a:custGeom>
            <a:solidFill>
              <a:srgbClr val="FF36E9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7456932" y="885444"/>
              <a:ext cx="22860" cy="181610"/>
            </a:xfrm>
            <a:custGeom>
              <a:rect b="b" l="l" r="r" t="t"/>
              <a:pathLst>
                <a:path extrusionOk="0" h="181609" w="22859">
                  <a:moveTo>
                    <a:pt x="22859" y="0"/>
                  </a:moveTo>
                  <a:lnTo>
                    <a:pt x="0" y="0"/>
                  </a:lnTo>
                  <a:lnTo>
                    <a:pt x="0" y="181356"/>
                  </a:lnTo>
                  <a:lnTo>
                    <a:pt x="22859" y="181356"/>
                  </a:lnTo>
                  <a:lnTo>
                    <a:pt x="22859" y="0"/>
                  </a:lnTo>
                  <a:close/>
                </a:path>
              </a:pathLst>
            </a:custGeom>
            <a:solidFill>
              <a:srgbClr val="F4AF83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4117848" y="685800"/>
              <a:ext cx="3355975" cy="12700"/>
            </a:xfrm>
            <a:custGeom>
              <a:rect b="b" l="l" r="r" t="t"/>
              <a:pathLst>
                <a:path extrusionOk="0" h="12700" w="3355975">
                  <a:moveTo>
                    <a:pt x="3355848" y="0"/>
                  </a:moveTo>
                  <a:lnTo>
                    <a:pt x="0" y="0"/>
                  </a:lnTo>
                  <a:lnTo>
                    <a:pt x="0" y="12192"/>
                  </a:lnTo>
                  <a:lnTo>
                    <a:pt x="3355848" y="12192"/>
                  </a:lnTo>
                  <a:lnTo>
                    <a:pt x="3355848" y="0"/>
                  </a:lnTo>
                  <a:close/>
                </a:path>
              </a:pathLst>
            </a:custGeom>
            <a:solidFill>
              <a:srgbClr val="FF36E9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4123944" y="862583"/>
              <a:ext cx="3355975" cy="204470"/>
            </a:xfrm>
            <a:custGeom>
              <a:rect b="b" l="l" r="r" t="t"/>
              <a:pathLst>
                <a:path extrusionOk="0" h="204469" w="3355975">
                  <a:moveTo>
                    <a:pt x="3355848" y="181356"/>
                  </a:moveTo>
                  <a:lnTo>
                    <a:pt x="0" y="181356"/>
                  </a:lnTo>
                  <a:lnTo>
                    <a:pt x="0" y="204216"/>
                  </a:lnTo>
                  <a:lnTo>
                    <a:pt x="3355848" y="204216"/>
                  </a:lnTo>
                  <a:lnTo>
                    <a:pt x="3355848" y="181356"/>
                  </a:lnTo>
                  <a:close/>
                </a:path>
                <a:path extrusionOk="0" h="204469" w="3355975">
                  <a:moveTo>
                    <a:pt x="3355848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355848" y="22860"/>
                  </a:lnTo>
                  <a:lnTo>
                    <a:pt x="3355848" y="0"/>
                  </a:lnTo>
                  <a:close/>
                </a:path>
              </a:pathLst>
            </a:custGeom>
            <a:solidFill>
              <a:srgbClr val="F4AF83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grpSp>
        <p:nvGrpSpPr>
          <p:cNvPr id="88" name="Google Shape;88;p2"/>
          <p:cNvGrpSpPr/>
          <p:nvPr/>
        </p:nvGrpSpPr>
        <p:grpSpPr>
          <a:xfrm>
            <a:off x="4105656" y="1557527"/>
            <a:ext cx="5195823" cy="553721"/>
            <a:chOff x="4105656" y="1557527"/>
            <a:chExt cx="5195823" cy="553721"/>
          </a:xfrm>
        </p:grpSpPr>
        <p:sp>
          <p:nvSpPr>
            <p:cNvPr id="89" name="Google Shape;89;p2"/>
            <p:cNvSpPr/>
            <p:nvPr/>
          </p:nvSpPr>
          <p:spPr>
            <a:xfrm>
              <a:off x="4105656" y="1569732"/>
              <a:ext cx="12700" cy="541020"/>
            </a:xfrm>
            <a:custGeom>
              <a:rect b="b" l="l" r="r" t="t"/>
              <a:pathLst>
                <a:path extrusionOk="0" h="541019" w="12700">
                  <a:moveTo>
                    <a:pt x="12179" y="178295"/>
                  </a:moveTo>
                  <a:lnTo>
                    <a:pt x="0" y="178295"/>
                  </a:lnTo>
                  <a:lnTo>
                    <a:pt x="0" y="541007"/>
                  </a:lnTo>
                  <a:lnTo>
                    <a:pt x="12179" y="541007"/>
                  </a:lnTo>
                  <a:lnTo>
                    <a:pt x="12179" y="178295"/>
                  </a:lnTo>
                  <a:close/>
                </a:path>
                <a:path extrusionOk="0" h="541019" w="12700">
                  <a:moveTo>
                    <a:pt x="12179" y="0"/>
                  </a:moveTo>
                  <a:lnTo>
                    <a:pt x="0" y="0"/>
                  </a:lnTo>
                  <a:lnTo>
                    <a:pt x="0" y="166103"/>
                  </a:lnTo>
                  <a:lnTo>
                    <a:pt x="12179" y="166103"/>
                  </a:lnTo>
                  <a:lnTo>
                    <a:pt x="12179" y="0"/>
                  </a:lnTo>
                  <a:close/>
                </a:path>
              </a:pathLst>
            </a:custGeom>
            <a:solidFill>
              <a:srgbClr val="7E7E7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7461503" y="1569720"/>
              <a:ext cx="12700" cy="178435"/>
            </a:xfrm>
            <a:custGeom>
              <a:rect b="b" l="l" r="r" t="t"/>
              <a:pathLst>
                <a:path extrusionOk="0" h="178435" w="12700">
                  <a:moveTo>
                    <a:pt x="12192" y="0"/>
                  </a:moveTo>
                  <a:lnTo>
                    <a:pt x="0" y="0"/>
                  </a:lnTo>
                  <a:lnTo>
                    <a:pt x="0" y="178308"/>
                  </a:lnTo>
                  <a:lnTo>
                    <a:pt x="12192" y="178308"/>
                  </a:lnTo>
                  <a:lnTo>
                    <a:pt x="12192" y="0"/>
                  </a:lnTo>
                  <a:close/>
                </a:path>
              </a:pathLst>
            </a:custGeom>
            <a:solidFill>
              <a:srgbClr val="FF36E9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7461503" y="1748028"/>
              <a:ext cx="12700" cy="363220"/>
            </a:xfrm>
            <a:custGeom>
              <a:rect b="b" l="l" r="r" t="t"/>
              <a:pathLst>
                <a:path extrusionOk="0" h="363219" w="12700">
                  <a:moveTo>
                    <a:pt x="12192" y="0"/>
                  </a:moveTo>
                  <a:lnTo>
                    <a:pt x="0" y="0"/>
                  </a:lnTo>
                  <a:lnTo>
                    <a:pt x="0" y="362712"/>
                  </a:lnTo>
                  <a:lnTo>
                    <a:pt x="12192" y="362712"/>
                  </a:lnTo>
                  <a:lnTo>
                    <a:pt x="12192" y="0"/>
                  </a:lnTo>
                  <a:close/>
                </a:path>
              </a:pathLst>
            </a:custGeom>
            <a:solidFill>
              <a:srgbClr val="7E7E7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2" name="Google Shape;92;p2"/>
            <p:cNvSpPr/>
            <p:nvPr/>
          </p:nvSpPr>
          <p:spPr>
            <a:xfrm>
              <a:off x="9288779" y="1569720"/>
              <a:ext cx="12700" cy="178435"/>
            </a:xfrm>
            <a:custGeom>
              <a:rect b="b" l="l" r="r" t="t"/>
              <a:pathLst>
                <a:path extrusionOk="0" h="178435" w="12700">
                  <a:moveTo>
                    <a:pt x="12179" y="0"/>
                  </a:moveTo>
                  <a:lnTo>
                    <a:pt x="0" y="0"/>
                  </a:lnTo>
                  <a:lnTo>
                    <a:pt x="0" y="178308"/>
                  </a:lnTo>
                  <a:lnTo>
                    <a:pt x="12179" y="178308"/>
                  </a:lnTo>
                  <a:lnTo>
                    <a:pt x="12179" y="0"/>
                  </a:lnTo>
                  <a:close/>
                </a:path>
              </a:pathLst>
            </a:custGeom>
            <a:solidFill>
              <a:srgbClr val="FF36E9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3" name="Google Shape;93;p2"/>
            <p:cNvSpPr/>
            <p:nvPr/>
          </p:nvSpPr>
          <p:spPr>
            <a:xfrm>
              <a:off x="9288779" y="1748040"/>
              <a:ext cx="12700" cy="181610"/>
            </a:xfrm>
            <a:custGeom>
              <a:rect b="b" l="l" r="r" t="t"/>
              <a:pathLst>
                <a:path extrusionOk="0" h="181610" w="12700">
                  <a:moveTo>
                    <a:pt x="12179" y="0"/>
                  </a:moveTo>
                  <a:lnTo>
                    <a:pt x="0" y="0"/>
                  </a:lnTo>
                  <a:lnTo>
                    <a:pt x="0" y="181343"/>
                  </a:lnTo>
                  <a:lnTo>
                    <a:pt x="12179" y="181343"/>
                  </a:lnTo>
                  <a:lnTo>
                    <a:pt x="12179" y="0"/>
                  </a:lnTo>
                  <a:close/>
                </a:path>
              </a:pathLst>
            </a:custGeom>
            <a:solidFill>
              <a:srgbClr val="7E7E7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4" name="Google Shape;94;p2"/>
            <p:cNvSpPr/>
            <p:nvPr/>
          </p:nvSpPr>
          <p:spPr>
            <a:xfrm>
              <a:off x="4105656" y="1557527"/>
              <a:ext cx="5195570" cy="190500"/>
            </a:xfrm>
            <a:custGeom>
              <a:rect b="b" l="l" r="r" t="t"/>
              <a:pathLst>
                <a:path extrusionOk="0" h="190500" w="5195570">
                  <a:moveTo>
                    <a:pt x="5195303" y="178308"/>
                  </a:moveTo>
                  <a:lnTo>
                    <a:pt x="0" y="178308"/>
                  </a:lnTo>
                  <a:lnTo>
                    <a:pt x="0" y="190500"/>
                  </a:lnTo>
                  <a:lnTo>
                    <a:pt x="5195303" y="190500"/>
                  </a:lnTo>
                  <a:lnTo>
                    <a:pt x="5195303" y="178308"/>
                  </a:lnTo>
                  <a:close/>
                </a:path>
                <a:path extrusionOk="0" h="190500" w="5195570">
                  <a:moveTo>
                    <a:pt x="5195303" y="0"/>
                  </a:moveTo>
                  <a:lnTo>
                    <a:pt x="0" y="0"/>
                  </a:lnTo>
                  <a:lnTo>
                    <a:pt x="0" y="12192"/>
                  </a:lnTo>
                  <a:lnTo>
                    <a:pt x="5195303" y="12192"/>
                  </a:lnTo>
                  <a:lnTo>
                    <a:pt x="5195303" y="0"/>
                  </a:lnTo>
                  <a:close/>
                </a:path>
              </a:pathLst>
            </a:custGeom>
            <a:solidFill>
              <a:srgbClr val="FF36E9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5" name="Google Shape;95;p2"/>
            <p:cNvSpPr/>
            <p:nvPr/>
          </p:nvSpPr>
          <p:spPr>
            <a:xfrm>
              <a:off x="4117848" y="1917204"/>
              <a:ext cx="5183505" cy="193675"/>
            </a:xfrm>
            <a:custGeom>
              <a:rect b="b" l="l" r="r" t="t"/>
              <a:pathLst>
                <a:path extrusionOk="0" h="193675" w="5183505">
                  <a:moveTo>
                    <a:pt x="3355848" y="181343"/>
                  </a:moveTo>
                  <a:lnTo>
                    <a:pt x="0" y="181343"/>
                  </a:lnTo>
                  <a:lnTo>
                    <a:pt x="0" y="193535"/>
                  </a:lnTo>
                  <a:lnTo>
                    <a:pt x="3355848" y="193535"/>
                  </a:lnTo>
                  <a:lnTo>
                    <a:pt x="3355848" y="181343"/>
                  </a:lnTo>
                  <a:close/>
                </a:path>
                <a:path extrusionOk="0" h="193675" w="5183505">
                  <a:moveTo>
                    <a:pt x="5183111" y="0"/>
                  </a:moveTo>
                  <a:lnTo>
                    <a:pt x="0" y="0"/>
                  </a:lnTo>
                  <a:lnTo>
                    <a:pt x="0" y="12179"/>
                  </a:lnTo>
                  <a:lnTo>
                    <a:pt x="5183111" y="12179"/>
                  </a:lnTo>
                  <a:lnTo>
                    <a:pt x="5183111" y="0"/>
                  </a:lnTo>
                  <a:close/>
                </a:path>
              </a:pathLst>
            </a:custGeom>
            <a:solidFill>
              <a:srgbClr val="7E7E7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grpSp>
        <p:nvGrpSpPr>
          <p:cNvPr id="96" name="Google Shape;96;p2"/>
          <p:cNvGrpSpPr/>
          <p:nvPr/>
        </p:nvGrpSpPr>
        <p:grpSpPr>
          <a:xfrm>
            <a:off x="4101084" y="2577083"/>
            <a:ext cx="3378835" cy="2647696"/>
            <a:chOff x="4101084" y="2577083"/>
            <a:chExt cx="3378835" cy="2647696"/>
          </a:xfrm>
        </p:grpSpPr>
        <p:sp>
          <p:nvSpPr>
            <p:cNvPr id="97" name="Google Shape;97;p2"/>
            <p:cNvSpPr/>
            <p:nvPr/>
          </p:nvSpPr>
          <p:spPr>
            <a:xfrm>
              <a:off x="4101084" y="2577083"/>
              <a:ext cx="3378835" cy="264160"/>
            </a:xfrm>
            <a:custGeom>
              <a:rect b="b" l="l" r="r" t="t"/>
              <a:pathLst>
                <a:path extrusionOk="0" h="264160" w="3378834">
                  <a:moveTo>
                    <a:pt x="22860" y="0"/>
                  </a:moveTo>
                  <a:lnTo>
                    <a:pt x="0" y="0"/>
                  </a:lnTo>
                  <a:lnTo>
                    <a:pt x="0" y="263652"/>
                  </a:lnTo>
                  <a:lnTo>
                    <a:pt x="22860" y="263652"/>
                  </a:lnTo>
                  <a:lnTo>
                    <a:pt x="22860" y="0"/>
                  </a:lnTo>
                  <a:close/>
                </a:path>
                <a:path extrusionOk="0" h="264160" w="3378834">
                  <a:moveTo>
                    <a:pt x="3378695" y="22872"/>
                  </a:moveTo>
                  <a:lnTo>
                    <a:pt x="3355848" y="22872"/>
                  </a:lnTo>
                  <a:lnTo>
                    <a:pt x="3355848" y="263652"/>
                  </a:lnTo>
                  <a:lnTo>
                    <a:pt x="3378695" y="263652"/>
                  </a:lnTo>
                  <a:lnTo>
                    <a:pt x="3378695" y="22872"/>
                  </a:lnTo>
                  <a:close/>
                </a:path>
              </a:pathLst>
            </a:custGeom>
            <a:solidFill>
              <a:srgbClr val="F4AF83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4105656" y="2840735"/>
              <a:ext cx="3368040" cy="321945"/>
            </a:xfrm>
            <a:custGeom>
              <a:rect b="b" l="l" r="r" t="t"/>
              <a:pathLst>
                <a:path extrusionOk="0" h="321944" w="3368040">
                  <a:moveTo>
                    <a:pt x="12179" y="0"/>
                  </a:moveTo>
                  <a:lnTo>
                    <a:pt x="0" y="0"/>
                  </a:lnTo>
                  <a:lnTo>
                    <a:pt x="0" y="321564"/>
                  </a:lnTo>
                  <a:lnTo>
                    <a:pt x="12179" y="321564"/>
                  </a:lnTo>
                  <a:lnTo>
                    <a:pt x="12179" y="0"/>
                  </a:lnTo>
                  <a:close/>
                </a:path>
                <a:path extrusionOk="0" h="321944" w="3368040">
                  <a:moveTo>
                    <a:pt x="3368040" y="0"/>
                  </a:moveTo>
                  <a:lnTo>
                    <a:pt x="3355848" y="0"/>
                  </a:lnTo>
                  <a:lnTo>
                    <a:pt x="3355848" y="321564"/>
                  </a:lnTo>
                  <a:lnTo>
                    <a:pt x="3368040" y="321564"/>
                  </a:lnTo>
                  <a:lnTo>
                    <a:pt x="3368040" y="0"/>
                  </a:lnTo>
                  <a:close/>
                </a:path>
              </a:pathLst>
            </a:custGeom>
            <a:solidFill>
              <a:srgbClr val="7E7E7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9" name="Google Shape;99;p2"/>
            <p:cNvSpPr/>
            <p:nvPr/>
          </p:nvSpPr>
          <p:spPr>
            <a:xfrm>
              <a:off x="4105656" y="3162299"/>
              <a:ext cx="3368040" cy="2062480"/>
            </a:xfrm>
            <a:custGeom>
              <a:rect b="b" l="l" r="r" t="t"/>
              <a:pathLst>
                <a:path extrusionOk="0" h="2062479" w="3368040">
                  <a:moveTo>
                    <a:pt x="12179" y="0"/>
                  </a:moveTo>
                  <a:lnTo>
                    <a:pt x="0" y="0"/>
                  </a:lnTo>
                  <a:lnTo>
                    <a:pt x="0" y="2061972"/>
                  </a:lnTo>
                  <a:lnTo>
                    <a:pt x="12179" y="2061972"/>
                  </a:lnTo>
                  <a:lnTo>
                    <a:pt x="12179" y="0"/>
                  </a:lnTo>
                  <a:close/>
                </a:path>
                <a:path extrusionOk="0" h="2062479" w="3368040">
                  <a:moveTo>
                    <a:pt x="3368040" y="0"/>
                  </a:moveTo>
                  <a:lnTo>
                    <a:pt x="3355848" y="0"/>
                  </a:lnTo>
                  <a:lnTo>
                    <a:pt x="3355848" y="2061972"/>
                  </a:lnTo>
                  <a:lnTo>
                    <a:pt x="3368040" y="2061972"/>
                  </a:lnTo>
                  <a:lnTo>
                    <a:pt x="3368040" y="0"/>
                  </a:lnTo>
                  <a:close/>
                </a:path>
              </a:pathLst>
            </a:custGeom>
            <a:solidFill>
              <a:srgbClr val="A8D08D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0" name="Google Shape;100;p2"/>
            <p:cNvSpPr/>
            <p:nvPr/>
          </p:nvSpPr>
          <p:spPr>
            <a:xfrm>
              <a:off x="4123944" y="2577083"/>
              <a:ext cx="3355975" cy="264160"/>
            </a:xfrm>
            <a:custGeom>
              <a:rect b="b" l="l" r="r" t="t"/>
              <a:pathLst>
                <a:path extrusionOk="0" h="264160" w="3355975">
                  <a:moveTo>
                    <a:pt x="3355848" y="240792"/>
                  </a:moveTo>
                  <a:lnTo>
                    <a:pt x="0" y="240792"/>
                  </a:lnTo>
                  <a:lnTo>
                    <a:pt x="0" y="263652"/>
                  </a:lnTo>
                  <a:lnTo>
                    <a:pt x="3355848" y="263652"/>
                  </a:lnTo>
                  <a:lnTo>
                    <a:pt x="3355848" y="240792"/>
                  </a:lnTo>
                  <a:close/>
                </a:path>
                <a:path extrusionOk="0" h="264160" w="3355975">
                  <a:moveTo>
                    <a:pt x="3355848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355848" y="22860"/>
                  </a:lnTo>
                  <a:lnTo>
                    <a:pt x="3355848" y="0"/>
                  </a:lnTo>
                  <a:close/>
                </a:path>
              </a:pathLst>
            </a:custGeom>
            <a:solidFill>
              <a:srgbClr val="F4AF83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1" name="Google Shape;101;p2"/>
            <p:cNvSpPr/>
            <p:nvPr/>
          </p:nvSpPr>
          <p:spPr>
            <a:xfrm>
              <a:off x="4117848" y="3150108"/>
              <a:ext cx="3355975" cy="12700"/>
            </a:xfrm>
            <a:custGeom>
              <a:rect b="b" l="l" r="r" t="t"/>
              <a:pathLst>
                <a:path extrusionOk="0" h="12700" w="3355975">
                  <a:moveTo>
                    <a:pt x="3355848" y="0"/>
                  </a:moveTo>
                  <a:lnTo>
                    <a:pt x="0" y="0"/>
                  </a:lnTo>
                  <a:lnTo>
                    <a:pt x="0" y="12191"/>
                  </a:lnTo>
                  <a:lnTo>
                    <a:pt x="3355848" y="12191"/>
                  </a:lnTo>
                  <a:lnTo>
                    <a:pt x="3355848" y="0"/>
                  </a:lnTo>
                  <a:close/>
                </a:path>
              </a:pathLst>
            </a:custGeom>
            <a:solidFill>
              <a:srgbClr val="7E7E7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2" name="Google Shape;102;p2"/>
            <p:cNvSpPr/>
            <p:nvPr/>
          </p:nvSpPr>
          <p:spPr>
            <a:xfrm>
              <a:off x="4117848" y="3494544"/>
              <a:ext cx="3355975" cy="1390015"/>
            </a:xfrm>
            <a:custGeom>
              <a:rect b="b" l="l" r="r" t="t"/>
              <a:pathLst>
                <a:path extrusionOk="0" h="1390014" w="3355975">
                  <a:moveTo>
                    <a:pt x="3355848" y="1377683"/>
                  </a:moveTo>
                  <a:lnTo>
                    <a:pt x="0" y="1377683"/>
                  </a:lnTo>
                  <a:lnTo>
                    <a:pt x="0" y="1389875"/>
                  </a:lnTo>
                  <a:lnTo>
                    <a:pt x="3355848" y="1389875"/>
                  </a:lnTo>
                  <a:lnTo>
                    <a:pt x="3355848" y="1377683"/>
                  </a:lnTo>
                  <a:close/>
                </a:path>
                <a:path extrusionOk="0" h="1390014" w="3355975">
                  <a:moveTo>
                    <a:pt x="3355848" y="1033272"/>
                  </a:moveTo>
                  <a:lnTo>
                    <a:pt x="0" y="1033272"/>
                  </a:lnTo>
                  <a:lnTo>
                    <a:pt x="0" y="1045451"/>
                  </a:lnTo>
                  <a:lnTo>
                    <a:pt x="3355848" y="1045451"/>
                  </a:lnTo>
                  <a:lnTo>
                    <a:pt x="3355848" y="1033272"/>
                  </a:lnTo>
                  <a:close/>
                </a:path>
                <a:path extrusionOk="0" h="1390014" w="3355975">
                  <a:moveTo>
                    <a:pt x="3355848" y="688848"/>
                  </a:moveTo>
                  <a:lnTo>
                    <a:pt x="0" y="688848"/>
                  </a:lnTo>
                  <a:lnTo>
                    <a:pt x="0" y="701027"/>
                  </a:lnTo>
                  <a:lnTo>
                    <a:pt x="3355848" y="701027"/>
                  </a:lnTo>
                  <a:lnTo>
                    <a:pt x="3355848" y="688848"/>
                  </a:lnTo>
                  <a:close/>
                </a:path>
                <a:path extrusionOk="0" h="1390014" w="3355975">
                  <a:moveTo>
                    <a:pt x="3355848" y="344424"/>
                  </a:moveTo>
                  <a:lnTo>
                    <a:pt x="0" y="344424"/>
                  </a:lnTo>
                  <a:lnTo>
                    <a:pt x="0" y="356603"/>
                  </a:lnTo>
                  <a:lnTo>
                    <a:pt x="3355848" y="356603"/>
                  </a:lnTo>
                  <a:lnTo>
                    <a:pt x="3355848" y="344424"/>
                  </a:lnTo>
                  <a:close/>
                </a:path>
                <a:path extrusionOk="0" h="1390014" w="3355975">
                  <a:moveTo>
                    <a:pt x="3355848" y="0"/>
                  </a:moveTo>
                  <a:lnTo>
                    <a:pt x="0" y="0"/>
                  </a:lnTo>
                  <a:lnTo>
                    <a:pt x="0" y="12179"/>
                  </a:lnTo>
                  <a:lnTo>
                    <a:pt x="3355848" y="12179"/>
                  </a:lnTo>
                  <a:lnTo>
                    <a:pt x="3355848" y="0"/>
                  </a:lnTo>
                  <a:close/>
                </a:path>
              </a:pathLst>
            </a:custGeom>
            <a:solidFill>
              <a:srgbClr val="A8D08D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" name="Google Shape;107;p3"/>
          <p:cNvGrpSpPr/>
          <p:nvPr/>
        </p:nvGrpSpPr>
        <p:grpSpPr>
          <a:xfrm>
            <a:off x="4111752" y="697992"/>
            <a:ext cx="3357879" cy="2099056"/>
            <a:chOff x="4111752" y="697992"/>
            <a:chExt cx="3357879" cy="2099056"/>
          </a:xfrm>
        </p:grpSpPr>
        <p:sp>
          <p:nvSpPr>
            <p:cNvPr id="108" name="Google Shape;108;p3"/>
            <p:cNvSpPr/>
            <p:nvPr/>
          </p:nvSpPr>
          <p:spPr>
            <a:xfrm>
              <a:off x="4111752" y="697992"/>
              <a:ext cx="3357879" cy="684530"/>
            </a:xfrm>
            <a:custGeom>
              <a:rect b="b" l="l" r="r" t="t"/>
              <a:pathLst>
                <a:path extrusionOk="0" h="684530" w="3357879">
                  <a:moveTo>
                    <a:pt x="3357384" y="0"/>
                  </a:moveTo>
                  <a:lnTo>
                    <a:pt x="0" y="0"/>
                  </a:lnTo>
                  <a:lnTo>
                    <a:pt x="0" y="684276"/>
                  </a:lnTo>
                  <a:lnTo>
                    <a:pt x="3357384" y="684276"/>
                  </a:lnTo>
                  <a:lnTo>
                    <a:pt x="3357384" y="0"/>
                  </a:lnTo>
                  <a:close/>
                </a:path>
              </a:pathLst>
            </a:custGeom>
            <a:solidFill>
              <a:srgbClr val="D7D7D7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9" name="Google Shape;109;p3"/>
            <p:cNvSpPr/>
            <p:nvPr/>
          </p:nvSpPr>
          <p:spPr>
            <a:xfrm>
              <a:off x="4111752" y="1380744"/>
              <a:ext cx="3357879" cy="727075"/>
            </a:xfrm>
            <a:custGeom>
              <a:rect b="b" l="l" r="r" t="t"/>
              <a:pathLst>
                <a:path extrusionOk="0" h="727075" w="3357879">
                  <a:moveTo>
                    <a:pt x="3357372" y="0"/>
                  </a:moveTo>
                  <a:lnTo>
                    <a:pt x="0" y="0"/>
                  </a:lnTo>
                  <a:lnTo>
                    <a:pt x="0" y="726948"/>
                  </a:lnTo>
                  <a:lnTo>
                    <a:pt x="3357372" y="726948"/>
                  </a:lnTo>
                  <a:lnTo>
                    <a:pt x="3357372" y="0"/>
                  </a:lnTo>
                  <a:close/>
                </a:path>
              </a:pathLst>
            </a:custGeom>
            <a:solidFill>
              <a:srgbClr val="D9E1F3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0" name="Google Shape;110;p3"/>
            <p:cNvSpPr/>
            <p:nvPr/>
          </p:nvSpPr>
          <p:spPr>
            <a:xfrm>
              <a:off x="4111752" y="2106168"/>
              <a:ext cx="3357879" cy="690880"/>
            </a:xfrm>
            <a:custGeom>
              <a:rect b="b" l="l" r="r" t="t"/>
              <a:pathLst>
                <a:path extrusionOk="0" h="690880" w="3357879">
                  <a:moveTo>
                    <a:pt x="3357372" y="0"/>
                  </a:moveTo>
                  <a:lnTo>
                    <a:pt x="0" y="0"/>
                  </a:lnTo>
                  <a:lnTo>
                    <a:pt x="0" y="690372"/>
                  </a:lnTo>
                  <a:lnTo>
                    <a:pt x="3357372" y="690372"/>
                  </a:lnTo>
                  <a:lnTo>
                    <a:pt x="3357372" y="0"/>
                  </a:lnTo>
                  <a:close/>
                </a:path>
              </a:pathLst>
            </a:custGeom>
            <a:solidFill>
              <a:srgbClr val="D7D7D7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111" name="Google Shape;111;p3"/>
          <p:cNvSpPr/>
          <p:nvPr/>
        </p:nvSpPr>
        <p:spPr>
          <a:xfrm>
            <a:off x="4111752" y="3122675"/>
            <a:ext cx="5184775" cy="361315"/>
          </a:xfrm>
          <a:custGeom>
            <a:rect b="b" l="l" r="r" t="t"/>
            <a:pathLst>
              <a:path extrusionOk="0" h="361314" w="5184775">
                <a:moveTo>
                  <a:pt x="5184648" y="181356"/>
                </a:moveTo>
                <a:lnTo>
                  <a:pt x="3357372" y="181356"/>
                </a:lnTo>
                <a:lnTo>
                  <a:pt x="3357372" y="0"/>
                </a:lnTo>
                <a:lnTo>
                  <a:pt x="0" y="0"/>
                </a:lnTo>
                <a:lnTo>
                  <a:pt x="0" y="181356"/>
                </a:lnTo>
                <a:lnTo>
                  <a:pt x="0" y="182880"/>
                </a:lnTo>
                <a:lnTo>
                  <a:pt x="0" y="361188"/>
                </a:lnTo>
                <a:lnTo>
                  <a:pt x="5184648" y="361188"/>
                </a:lnTo>
                <a:lnTo>
                  <a:pt x="5184648" y="181356"/>
                </a:lnTo>
                <a:close/>
              </a:path>
            </a:pathLst>
          </a:custGeom>
          <a:solidFill>
            <a:srgbClr val="D9E1F3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graphicFrame>
        <p:nvGraphicFramePr>
          <p:cNvPr id="112" name="Google Shape;112;p3"/>
          <p:cNvGraphicFramePr/>
          <p:nvPr/>
        </p:nvGraphicFramePr>
        <p:xfrm>
          <a:off x="4101084" y="3653028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{F2AA5FFA-A4BA-4C0F-9239-D04F17BE70A3}</a:tableStyleId>
              </a:tblPr>
              <a:tblGrid>
                <a:gridCol w="3355350"/>
                <a:gridCol w="1827525"/>
              </a:tblGrid>
              <a:tr h="180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28575">
                      <a:solidFill>
                        <a:srgbClr val="F4AF8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E7E7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F4AF8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F4AF8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7E7E7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8D08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F4AF8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F4AF8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7D7D7"/>
                    </a:solidFill>
                  </a:tcPr>
                </a:tc>
              </a:tr>
              <a:tr h="1803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7E7E7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7E7E7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F4AF8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7E7E7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7E7E7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8D08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F4AF8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A8D08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7D7D7"/>
                    </a:solidFill>
                  </a:tcPr>
                </a:tc>
              </a:tr>
              <a:tr h="1822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A8D08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8D08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7E7E7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A8D08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A8D08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A8D08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D7D7D7"/>
                    </a:solidFill>
                  </a:tcPr>
                </a:tc>
              </a:tr>
            </a:tbl>
          </a:graphicData>
        </a:graphic>
      </p:graphicFrame>
      <p:grpSp>
        <p:nvGrpSpPr>
          <p:cNvPr id="113" name="Google Shape;113;p3"/>
          <p:cNvGrpSpPr/>
          <p:nvPr/>
        </p:nvGrpSpPr>
        <p:grpSpPr>
          <a:xfrm>
            <a:off x="4101084" y="4383023"/>
            <a:ext cx="3378835" cy="1554734"/>
            <a:chOff x="4101084" y="4383023"/>
            <a:chExt cx="3378835" cy="1554734"/>
          </a:xfrm>
        </p:grpSpPr>
        <p:sp>
          <p:nvSpPr>
            <p:cNvPr id="114" name="Google Shape;114;p3"/>
            <p:cNvSpPr/>
            <p:nvPr/>
          </p:nvSpPr>
          <p:spPr>
            <a:xfrm>
              <a:off x="4111752" y="4389119"/>
              <a:ext cx="3357879" cy="1175385"/>
            </a:xfrm>
            <a:custGeom>
              <a:rect b="b" l="l" r="r" t="t"/>
              <a:pathLst>
                <a:path extrusionOk="0" h="1175385" w="3357879">
                  <a:moveTo>
                    <a:pt x="3357372" y="0"/>
                  </a:moveTo>
                  <a:lnTo>
                    <a:pt x="0" y="0"/>
                  </a:lnTo>
                  <a:lnTo>
                    <a:pt x="0" y="1175003"/>
                  </a:lnTo>
                  <a:lnTo>
                    <a:pt x="3357372" y="1175003"/>
                  </a:lnTo>
                  <a:lnTo>
                    <a:pt x="3357372" y="0"/>
                  </a:lnTo>
                  <a:close/>
                </a:path>
              </a:pathLst>
            </a:custGeom>
            <a:solidFill>
              <a:srgbClr val="D9E1F3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5" name="Google Shape;115;p3"/>
            <p:cNvSpPr/>
            <p:nvPr/>
          </p:nvSpPr>
          <p:spPr>
            <a:xfrm>
              <a:off x="4111752" y="5562599"/>
              <a:ext cx="3357879" cy="182880"/>
            </a:xfrm>
            <a:custGeom>
              <a:rect b="b" l="l" r="r" t="t"/>
              <a:pathLst>
                <a:path extrusionOk="0" h="182879" w="3357879">
                  <a:moveTo>
                    <a:pt x="3357372" y="0"/>
                  </a:moveTo>
                  <a:lnTo>
                    <a:pt x="0" y="0"/>
                  </a:lnTo>
                  <a:lnTo>
                    <a:pt x="0" y="182880"/>
                  </a:lnTo>
                  <a:lnTo>
                    <a:pt x="3357372" y="182880"/>
                  </a:lnTo>
                  <a:lnTo>
                    <a:pt x="3357372" y="0"/>
                  </a:lnTo>
                  <a:close/>
                </a:path>
              </a:pathLst>
            </a:custGeom>
            <a:solidFill>
              <a:srgbClr val="D7D7D7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6" name="Google Shape;116;p3"/>
            <p:cNvSpPr/>
            <p:nvPr/>
          </p:nvSpPr>
          <p:spPr>
            <a:xfrm>
              <a:off x="4111752" y="5743955"/>
              <a:ext cx="3357879" cy="182880"/>
            </a:xfrm>
            <a:custGeom>
              <a:rect b="b" l="l" r="r" t="t"/>
              <a:pathLst>
                <a:path extrusionOk="0" h="182879" w="3357879">
                  <a:moveTo>
                    <a:pt x="3357372" y="0"/>
                  </a:moveTo>
                  <a:lnTo>
                    <a:pt x="0" y="0"/>
                  </a:lnTo>
                  <a:lnTo>
                    <a:pt x="0" y="182879"/>
                  </a:lnTo>
                  <a:lnTo>
                    <a:pt x="3357372" y="182879"/>
                  </a:lnTo>
                  <a:lnTo>
                    <a:pt x="3357372" y="0"/>
                  </a:lnTo>
                  <a:close/>
                </a:path>
              </a:pathLst>
            </a:custGeom>
            <a:solidFill>
              <a:srgbClr val="D9E1F3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7" name="Google Shape;117;p3"/>
            <p:cNvSpPr/>
            <p:nvPr/>
          </p:nvSpPr>
          <p:spPr>
            <a:xfrm>
              <a:off x="4105656" y="4383023"/>
              <a:ext cx="3368040" cy="1186180"/>
            </a:xfrm>
            <a:custGeom>
              <a:rect b="b" l="l" r="r" t="t"/>
              <a:pathLst>
                <a:path extrusionOk="0" h="1186179" w="3368040">
                  <a:moveTo>
                    <a:pt x="12179" y="0"/>
                  </a:moveTo>
                  <a:lnTo>
                    <a:pt x="0" y="0"/>
                  </a:lnTo>
                  <a:lnTo>
                    <a:pt x="0" y="1185672"/>
                  </a:lnTo>
                  <a:lnTo>
                    <a:pt x="12179" y="1185672"/>
                  </a:lnTo>
                  <a:lnTo>
                    <a:pt x="12179" y="0"/>
                  </a:lnTo>
                  <a:close/>
                </a:path>
                <a:path extrusionOk="0" h="1186179" w="3368040">
                  <a:moveTo>
                    <a:pt x="3368040" y="12204"/>
                  </a:moveTo>
                  <a:lnTo>
                    <a:pt x="3355848" y="12204"/>
                  </a:lnTo>
                  <a:lnTo>
                    <a:pt x="3355848" y="1185672"/>
                  </a:lnTo>
                  <a:lnTo>
                    <a:pt x="3368040" y="1185672"/>
                  </a:lnTo>
                  <a:lnTo>
                    <a:pt x="3368040" y="12204"/>
                  </a:lnTo>
                  <a:close/>
                </a:path>
              </a:pathLst>
            </a:custGeom>
            <a:solidFill>
              <a:srgbClr val="7E7E7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8" name="Google Shape;118;p3"/>
            <p:cNvSpPr/>
            <p:nvPr/>
          </p:nvSpPr>
          <p:spPr>
            <a:xfrm>
              <a:off x="4105656" y="5568695"/>
              <a:ext cx="3368040" cy="165100"/>
            </a:xfrm>
            <a:custGeom>
              <a:rect b="b" l="l" r="r" t="t"/>
              <a:pathLst>
                <a:path extrusionOk="0" h="165100" w="3368040">
                  <a:moveTo>
                    <a:pt x="12179" y="0"/>
                  </a:moveTo>
                  <a:lnTo>
                    <a:pt x="0" y="0"/>
                  </a:lnTo>
                  <a:lnTo>
                    <a:pt x="0" y="164592"/>
                  </a:lnTo>
                  <a:lnTo>
                    <a:pt x="12179" y="164592"/>
                  </a:lnTo>
                  <a:lnTo>
                    <a:pt x="12179" y="0"/>
                  </a:lnTo>
                  <a:close/>
                </a:path>
                <a:path extrusionOk="0" h="165100" w="3368040">
                  <a:moveTo>
                    <a:pt x="3368040" y="0"/>
                  </a:moveTo>
                  <a:lnTo>
                    <a:pt x="3355848" y="0"/>
                  </a:lnTo>
                  <a:lnTo>
                    <a:pt x="3355848" y="164592"/>
                  </a:lnTo>
                  <a:lnTo>
                    <a:pt x="3368040" y="164592"/>
                  </a:lnTo>
                  <a:lnTo>
                    <a:pt x="3368040" y="0"/>
                  </a:lnTo>
                  <a:close/>
                </a:path>
              </a:pathLst>
            </a:custGeom>
            <a:solidFill>
              <a:srgbClr val="A8D08D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9" name="Google Shape;119;p3"/>
            <p:cNvSpPr/>
            <p:nvPr/>
          </p:nvSpPr>
          <p:spPr>
            <a:xfrm>
              <a:off x="4101084" y="5733287"/>
              <a:ext cx="3378835" cy="204470"/>
            </a:xfrm>
            <a:custGeom>
              <a:rect b="b" l="l" r="r" t="t"/>
              <a:pathLst>
                <a:path extrusionOk="0" h="204470" w="3378834">
                  <a:moveTo>
                    <a:pt x="22860" y="0"/>
                  </a:moveTo>
                  <a:lnTo>
                    <a:pt x="0" y="0"/>
                  </a:lnTo>
                  <a:lnTo>
                    <a:pt x="0" y="204216"/>
                  </a:lnTo>
                  <a:lnTo>
                    <a:pt x="22860" y="204216"/>
                  </a:lnTo>
                  <a:lnTo>
                    <a:pt x="22860" y="0"/>
                  </a:lnTo>
                  <a:close/>
                </a:path>
                <a:path extrusionOk="0" h="204470" w="3378834">
                  <a:moveTo>
                    <a:pt x="3378695" y="22872"/>
                  </a:moveTo>
                  <a:lnTo>
                    <a:pt x="3355848" y="22872"/>
                  </a:lnTo>
                  <a:lnTo>
                    <a:pt x="3355848" y="204216"/>
                  </a:lnTo>
                  <a:lnTo>
                    <a:pt x="3378695" y="204216"/>
                  </a:lnTo>
                  <a:lnTo>
                    <a:pt x="3378695" y="22872"/>
                  </a:lnTo>
                  <a:close/>
                </a:path>
              </a:pathLst>
            </a:custGeom>
            <a:solidFill>
              <a:srgbClr val="F4AF83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0" name="Google Shape;120;p3"/>
            <p:cNvSpPr/>
            <p:nvPr/>
          </p:nvSpPr>
          <p:spPr>
            <a:xfrm>
              <a:off x="4117848" y="4383023"/>
              <a:ext cx="3355975" cy="1186180"/>
            </a:xfrm>
            <a:custGeom>
              <a:rect b="b" l="l" r="r" t="t"/>
              <a:pathLst>
                <a:path extrusionOk="0" h="1186179" w="3355975">
                  <a:moveTo>
                    <a:pt x="3355848" y="1173492"/>
                  </a:moveTo>
                  <a:lnTo>
                    <a:pt x="0" y="1173492"/>
                  </a:lnTo>
                  <a:lnTo>
                    <a:pt x="0" y="1185672"/>
                  </a:lnTo>
                  <a:lnTo>
                    <a:pt x="3355848" y="1185672"/>
                  </a:lnTo>
                  <a:lnTo>
                    <a:pt x="3355848" y="1173492"/>
                  </a:lnTo>
                  <a:close/>
                </a:path>
                <a:path extrusionOk="0" h="1186179" w="3355975">
                  <a:moveTo>
                    <a:pt x="3355848" y="992124"/>
                  </a:moveTo>
                  <a:lnTo>
                    <a:pt x="0" y="992124"/>
                  </a:lnTo>
                  <a:lnTo>
                    <a:pt x="0" y="1004316"/>
                  </a:lnTo>
                  <a:lnTo>
                    <a:pt x="3355848" y="1004316"/>
                  </a:lnTo>
                  <a:lnTo>
                    <a:pt x="3355848" y="992124"/>
                  </a:lnTo>
                  <a:close/>
                </a:path>
                <a:path extrusionOk="0" h="1186179" w="3355975">
                  <a:moveTo>
                    <a:pt x="3355848" y="810768"/>
                  </a:moveTo>
                  <a:lnTo>
                    <a:pt x="0" y="810768"/>
                  </a:lnTo>
                  <a:lnTo>
                    <a:pt x="0" y="822960"/>
                  </a:lnTo>
                  <a:lnTo>
                    <a:pt x="3355848" y="822960"/>
                  </a:lnTo>
                  <a:lnTo>
                    <a:pt x="3355848" y="810768"/>
                  </a:lnTo>
                  <a:close/>
                </a:path>
                <a:path extrusionOk="0" h="1186179" w="3355975">
                  <a:moveTo>
                    <a:pt x="3355848" y="629424"/>
                  </a:moveTo>
                  <a:lnTo>
                    <a:pt x="0" y="629424"/>
                  </a:lnTo>
                  <a:lnTo>
                    <a:pt x="0" y="641604"/>
                  </a:lnTo>
                  <a:lnTo>
                    <a:pt x="3355848" y="641604"/>
                  </a:lnTo>
                  <a:lnTo>
                    <a:pt x="3355848" y="629424"/>
                  </a:lnTo>
                  <a:close/>
                </a:path>
                <a:path extrusionOk="0" h="1186179" w="3355975">
                  <a:moveTo>
                    <a:pt x="3355848" y="448056"/>
                  </a:moveTo>
                  <a:lnTo>
                    <a:pt x="0" y="448056"/>
                  </a:lnTo>
                  <a:lnTo>
                    <a:pt x="0" y="460248"/>
                  </a:lnTo>
                  <a:lnTo>
                    <a:pt x="3355848" y="460248"/>
                  </a:lnTo>
                  <a:lnTo>
                    <a:pt x="3355848" y="448056"/>
                  </a:lnTo>
                  <a:close/>
                </a:path>
                <a:path extrusionOk="0" h="1186179" w="3355975">
                  <a:moveTo>
                    <a:pt x="3355848" y="0"/>
                  </a:moveTo>
                  <a:lnTo>
                    <a:pt x="0" y="0"/>
                  </a:lnTo>
                  <a:lnTo>
                    <a:pt x="0" y="12192"/>
                  </a:lnTo>
                  <a:lnTo>
                    <a:pt x="3355848" y="12192"/>
                  </a:lnTo>
                  <a:lnTo>
                    <a:pt x="3355848" y="0"/>
                  </a:lnTo>
                  <a:close/>
                </a:path>
              </a:pathLst>
            </a:custGeom>
            <a:solidFill>
              <a:srgbClr val="7E7E7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1" name="Google Shape;121;p3"/>
            <p:cNvSpPr/>
            <p:nvPr/>
          </p:nvSpPr>
          <p:spPr>
            <a:xfrm>
              <a:off x="4123944" y="5733287"/>
              <a:ext cx="3355975" cy="204470"/>
            </a:xfrm>
            <a:custGeom>
              <a:rect b="b" l="l" r="r" t="t"/>
              <a:pathLst>
                <a:path extrusionOk="0" h="204470" w="3355975">
                  <a:moveTo>
                    <a:pt x="3355848" y="181356"/>
                  </a:moveTo>
                  <a:lnTo>
                    <a:pt x="0" y="181356"/>
                  </a:lnTo>
                  <a:lnTo>
                    <a:pt x="0" y="204216"/>
                  </a:lnTo>
                  <a:lnTo>
                    <a:pt x="3355848" y="204216"/>
                  </a:lnTo>
                  <a:lnTo>
                    <a:pt x="3355848" y="181356"/>
                  </a:lnTo>
                  <a:close/>
                </a:path>
                <a:path extrusionOk="0" h="204470" w="3355975">
                  <a:moveTo>
                    <a:pt x="3355848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355848" y="22860"/>
                  </a:lnTo>
                  <a:lnTo>
                    <a:pt x="3355848" y="0"/>
                  </a:lnTo>
                  <a:close/>
                </a:path>
              </a:pathLst>
            </a:custGeom>
            <a:solidFill>
              <a:srgbClr val="F4AF83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122" name="Google Shape;122;p3"/>
          <p:cNvSpPr txBox="1"/>
          <p:nvPr/>
        </p:nvSpPr>
        <p:spPr>
          <a:xfrm>
            <a:off x="1192783" y="683768"/>
            <a:ext cx="2846705" cy="27952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875">
            <a:spAutoFit/>
          </a:bodyPr>
          <a:lstStyle/>
          <a:p>
            <a:pPr indent="0" lvl="0" marL="850264" marR="833119" rtl="0" algn="l">
              <a:lnSpc>
                <a:spcPct val="1018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latin typeface="Georgia"/>
                <a:ea typeface="Georgia"/>
                <a:cs typeface="Georgia"/>
                <a:sym typeface="Georgia"/>
              </a:rPr>
              <a:t>Number of ECTS or Number of hours</a:t>
            </a:r>
            <a:endParaRPr sz="1050">
              <a:latin typeface="Georgia"/>
              <a:ea typeface="Georgia"/>
              <a:cs typeface="Georgia"/>
              <a:sym typeface="Georgia"/>
            </a:endParaRPr>
          </a:p>
          <a:p>
            <a:pPr indent="0" lvl="0" marL="850264" marR="355600" rtl="0" algn="l">
              <a:lnSpc>
                <a:spcPct val="198095"/>
              </a:lnSpc>
              <a:spcBef>
                <a:spcPts val="190"/>
              </a:spcBef>
              <a:spcAft>
                <a:spcPts val="0"/>
              </a:spcAft>
              <a:buNone/>
            </a:pPr>
            <a:r>
              <a:rPr lang="en-US" sz="1050">
                <a:latin typeface="Georgia"/>
                <a:ea typeface="Georgia"/>
                <a:cs typeface="Georgia"/>
                <a:sym typeface="Georgia"/>
              </a:rPr>
              <a:t>Duration in academic hours Study language</a:t>
            </a:r>
            <a:endParaRPr sz="1050">
              <a:latin typeface="Georgia"/>
              <a:ea typeface="Georgia"/>
              <a:cs typeface="Georgia"/>
              <a:sym typeface="Georgia"/>
            </a:endParaRPr>
          </a:p>
          <a:p>
            <a:pPr indent="0" lvl="0" marL="1386840" rtl="0" algn="l">
              <a:lnSpc>
                <a:spcPct val="11619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latin typeface="Georgia"/>
                <a:ea typeface="Georgia"/>
                <a:cs typeface="Georgia"/>
                <a:sym typeface="Georgia"/>
              </a:rPr>
              <a:t>Specify language</a:t>
            </a:r>
            <a:endParaRPr sz="1050">
              <a:latin typeface="Georgia"/>
              <a:ea typeface="Georgia"/>
              <a:cs typeface="Georgia"/>
              <a:sym typeface="Georgia"/>
            </a:endParaRPr>
          </a:p>
          <a:p>
            <a:pPr indent="531495" lvl="0" marL="850264" marR="474344" rtl="0" algn="l">
              <a:lnSpc>
                <a:spcPct val="1133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rgbClr val="7E7E7E"/>
                </a:solidFill>
                <a:latin typeface="Georgia"/>
                <a:ea typeface="Georgia"/>
                <a:cs typeface="Georgia"/>
                <a:sym typeface="Georgia"/>
              </a:rPr>
              <a:t>Second language </a:t>
            </a:r>
            <a:r>
              <a:rPr lang="en-US" sz="1050">
                <a:latin typeface="Georgia"/>
                <a:ea typeface="Georgia"/>
                <a:cs typeface="Georgia"/>
                <a:sym typeface="Georgia"/>
              </a:rPr>
              <a:t>Workload of learning</a:t>
            </a:r>
            <a:endParaRPr sz="1050">
              <a:latin typeface="Georgia"/>
              <a:ea typeface="Georgia"/>
              <a:cs typeface="Georgia"/>
              <a:sym typeface="Georgia"/>
            </a:endParaRPr>
          </a:p>
          <a:p>
            <a:pPr indent="340995" lvl="0" marL="850264" rtl="0" algn="l">
              <a:lnSpc>
                <a:spcPct val="100000"/>
              </a:lnSpc>
              <a:spcBef>
                <a:spcPts val="805"/>
              </a:spcBef>
              <a:spcAft>
                <a:spcPts val="0"/>
              </a:spcAft>
              <a:buNone/>
            </a:pPr>
            <a:r>
              <a:rPr lang="en-US" sz="1050">
                <a:latin typeface="Georgia"/>
                <a:ea typeface="Georgia"/>
                <a:cs typeface="Georgia"/>
                <a:sym typeface="Georgia"/>
              </a:rPr>
              <a:t>Contact hours duration</a:t>
            </a:r>
            <a:endParaRPr sz="1050">
              <a:latin typeface="Georgia"/>
              <a:ea typeface="Georgia"/>
              <a:cs typeface="Georgia"/>
              <a:sym typeface="Georgia"/>
            </a:endParaRPr>
          </a:p>
          <a:p>
            <a:pPr indent="0" lvl="0" marL="850264" marR="5080" rtl="0" algn="l">
              <a:lnSpc>
                <a:spcPct val="101899"/>
              </a:lnSpc>
              <a:spcBef>
                <a:spcPts val="790"/>
              </a:spcBef>
              <a:spcAft>
                <a:spcPts val="0"/>
              </a:spcAft>
              <a:buNone/>
            </a:pPr>
            <a:r>
              <a:rPr lang="en-US" sz="1050">
                <a:latin typeface="Georgia"/>
                <a:ea typeface="Georgia"/>
                <a:cs typeface="Georgia"/>
                <a:sym typeface="Georgia"/>
              </a:rPr>
              <a:t>Learning duration in days; weeks; months</a:t>
            </a:r>
            <a:endParaRPr sz="1050">
              <a:latin typeface="Georgia"/>
              <a:ea typeface="Georgia"/>
              <a:cs typeface="Georgia"/>
              <a:sym typeface="Georgia"/>
            </a:endParaRPr>
          </a:p>
          <a:p>
            <a:pPr indent="0" lvl="0" marL="12700" rtl="0" algn="l">
              <a:lnSpc>
                <a:spcPct val="100000"/>
              </a:lnSpc>
              <a:spcBef>
                <a:spcPts val="325"/>
              </a:spcBef>
              <a:spcAft>
                <a:spcPts val="0"/>
              </a:spcAft>
              <a:buNone/>
            </a:pPr>
            <a:r>
              <a:rPr lang="en-US" sz="1900">
                <a:latin typeface="Georgia"/>
                <a:ea typeface="Georgia"/>
                <a:cs typeface="Georgia"/>
                <a:sym typeface="Georgia"/>
              </a:rPr>
              <a:t>Assessment of learning</a:t>
            </a:r>
            <a:endParaRPr sz="1900">
              <a:latin typeface="Georgia"/>
              <a:ea typeface="Georgia"/>
              <a:cs typeface="Georgia"/>
              <a:sym typeface="Georgia"/>
            </a:endParaRPr>
          </a:p>
          <a:p>
            <a:pPr indent="0" lvl="0" marL="850264" marR="853439" rtl="0" algn="l">
              <a:lnSpc>
                <a:spcPct val="111400"/>
              </a:lnSpc>
              <a:spcBef>
                <a:spcPts val="10"/>
              </a:spcBef>
              <a:spcAft>
                <a:spcPts val="0"/>
              </a:spcAft>
              <a:buNone/>
            </a:pPr>
            <a:r>
              <a:rPr lang="en-US" sz="1050">
                <a:latin typeface="Georgia"/>
                <a:ea typeface="Georgia"/>
                <a:cs typeface="Georgia"/>
                <a:sym typeface="Georgia"/>
              </a:rPr>
              <a:t>Type of assessment Assessment object</a:t>
            </a:r>
            <a:endParaRPr sz="105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3" name="Google Shape;123;p3"/>
          <p:cNvSpPr txBox="1"/>
          <p:nvPr/>
        </p:nvSpPr>
        <p:spPr>
          <a:xfrm>
            <a:off x="7928864" y="3489452"/>
            <a:ext cx="915035" cy="1555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50">
                <a:latin typeface="Georgia"/>
                <a:ea typeface="Georgia"/>
                <a:cs typeface="Georgia"/>
                <a:sym typeface="Georgia"/>
              </a:rPr>
              <a:t>Units of assessmet</a:t>
            </a:r>
            <a:endParaRPr sz="85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4" name="Google Shape;124;p3"/>
          <p:cNvSpPr txBox="1"/>
          <p:nvPr/>
        </p:nvSpPr>
        <p:spPr>
          <a:xfrm>
            <a:off x="2030983" y="3610457"/>
            <a:ext cx="1848485" cy="23120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4635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latin typeface="Georgia"/>
                <a:ea typeface="Georgia"/>
                <a:cs typeface="Georgia"/>
                <a:sym typeface="Georgia"/>
              </a:rPr>
              <a:t>Assessment method</a:t>
            </a:r>
            <a:endParaRPr sz="1050">
              <a:latin typeface="Georgia"/>
              <a:ea typeface="Georgia"/>
              <a:cs typeface="Georgia"/>
              <a:sym typeface="Georgia"/>
            </a:endParaRPr>
          </a:p>
          <a:p>
            <a:pPr indent="0" lvl="0" marL="12700" marR="8255" rtl="0" algn="l">
              <a:lnSpc>
                <a:spcPct val="113300"/>
              </a:lnSpc>
              <a:spcBef>
                <a:spcPts val="95"/>
              </a:spcBef>
              <a:spcAft>
                <a:spcPts val="0"/>
              </a:spcAft>
              <a:buNone/>
            </a:pPr>
            <a:r>
              <a:rPr lang="en-US" sz="1050">
                <a:latin typeface="Georgia"/>
                <a:ea typeface="Georgia"/>
                <a:cs typeface="Georgia"/>
                <a:sym typeface="Georgia"/>
              </a:rPr>
              <a:t>Aditional assement component Aditional assement component</a:t>
            </a:r>
            <a:endParaRPr sz="1050">
              <a:latin typeface="Georgia"/>
              <a:ea typeface="Georgia"/>
              <a:cs typeface="Georgia"/>
              <a:sym typeface="Georgia"/>
            </a:endParaRPr>
          </a:p>
          <a:p>
            <a:pPr indent="0" lvl="0" marL="12700" marR="5080" rtl="0" algn="l">
              <a:lnSpc>
                <a:spcPct val="101899"/>
              </a:lnSpc>
              <a:spcBef>
                <a:spcPts val="1045"/>
              </a:spcBef>
              <a:spcAft>
                <a:spcPts val="0"/>
              </a:spcAft>
              <a:buNone/>
            </a:pPr>
            <a:r>
              <a:rPr lang="en-US" sz="1050">
                <a:latin typeface="Georgia"/>
                <a:ea typeface="Georgia"/>
                <a:cs typeface="Georgia"/>
                <a:sym typeface="Georgia"/>
              </a:rPr>
              <a:t>Procedural requirements for learner authentification and ID verification</a:t>
            </a:r>
            <a:endParaRPr sz="1050">
              <a:latin typeface="Georgia"/>
              <a:ea typeface="Georgia"/>
              <a:cs typeface="Georgia"/>
              <a:sym typeface="Georgia"/>
            </a:endParaRPr>
          </a:p>
          <a:p>
            <a:pPr indent="0" lvl="0" marL="12700" rtl="0" algn="l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None/>
            </a:pPr>
            <a:r>
              <a:rPr lang="en-US" sz="1050">
                <a:latin typeface="Georgia"/>
                <a:ea typeface="Georgia"/>
                <a:cs typeface="Georgia"/>
                <a:sym typeface="Georgia"/>
              </a:rPr>
              <a:t>Assessed by</a:t>
            </a:r>
            <a:endParaRPr sz="1050">
              <a:latin typeface="Georgia"/>
              <a:ea typeface="Georgia"/>
              <a:cs typeface="Georgia"/>
              <a:sym typeface="Georgia"/>
            </a:endParaRPr>
          </a:p>
          <a:p>
            <a:pPr indent="0" lvl="0" marL="12700" marR="546100" rtl="0" algn="l">
              <a:lnSpc>
                <a:spcPct val="1133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latin typeface="Georgia"/>
                <a:ea typeface="Georgia"/>
                <a:cs typeface="Georgia"/>
                <a:sym typeface="Georgia"/>
              </a:rPr>
              <a:t>Format of assessment Grade</a:t>
            </a:r>
            <a:endParaRPr sz="1050">
              <a:latin typeface="Georgia"/>
              <a:ea typeface="Georgia"/>
              <a:cs typeface="Georgia"/>
              <a:sym typeface="Georgia"/>
            </a:endParaRPr>
          </a:p>
          <a:p>
            <a:pPr indent="0" lvl="0" marL="12700" rtl="0" algn="l">
              <a:lnSpc>
                <a:spcPct val="100000"/>
              </a:lnSpc>
              <a:spcBef>
                <a:spcPts val="170"/>
              </a:spcBef>
              <a:spcAft>
                <a:spcPts val="0"/>
              </a:spcAft>
              <a:buNone/>
            </a:pPr>
            <a:r>
              <a:rPr lang="en-US" sz="1050">
                <a:latin typeface="Georgia"/>
                <a:ea typeface="Georgia"/>
                <a:cs typeface="Georgia"/>
                <a:sym typeface="Georgia"/>
              </a:rPr>
              <a:t>Grading scheme</a:t>
            </a:r>
            <a:endParaRPr sz="1050">
              <a:latin typeface="Georgia"/>
              <a:ea typeface="Georgia"/>
              <a:cs typeface="Georgia"/>
              <a:sym typeface="Georgia"/>
            </a:endParaRPr>
          </a:p>
          <a:p>
            <a:pPr indent="847089" lvl="0" marL="12700" marR="382270" rtl="0" algn="l">
              <a:lnSpc>
                <a:spcPct val="1133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latin typeface="Georgia"/>
                <a:ea typeface="Georgia"/>
                <a:cs typeface="Georgia"/>
                <a:sym typeface="Georgia"/>
              </a:rPr>
              <a:t>Grade Validation (Recognition)</a:t>
            </a:r>
            <a:endParaRPr sz="1050">
              <a:latin typeface="Georgia"/>
              <a:ea typeface="Georgia"/>
              <a:cs typeface="Georgia"/>
              <a:sym typeface="Georgia"/>
            </a:endParaRPr>
          </a:p>
        </p:txBody>
      </p:sp>
      <p:grpSp>
        <p:nvGrpSpPr>
          <p:cNvPr id="125" name="Google Shape;125;p3"/>
          <p:cNvGrpSpPr/>
          <p:nvPr/>
        </p:nvGrpSpPr>
        <p:grpSpPr>
          <a:xfrm>
            <a:off x="4101084" y="681227"/>
            <a:ext cx="3378835" cy="2126361"/>
            <a:chOff x="4101084" y="681227"/>
            <a:chExt cx="3378835" cy="2126361"/>
          </a:xfrm>
        </p:grpSpPr>
        <p:sp>
          <p:nvSpPr>
            <p:cNvPr id="126" name="Google Shape;126;p3"/>
            <p:cNvSpPr/>
            <p:nvPr/>
          </p:nvSpPr>
          <p:spPr>
            <a:xfrm>
              <a:off x="4101084" y="681228"/>
              <a:ext cx="22860" cy="1074420"/>
            </a:xfrm>
            <a:custGeom>
              <a:rect b="b" l="l" r="r" t="t"/>
              <a:pathLst>
                <a:path extrusionOk="0" h="1074420" w="22860">
                  <a:moveTo>
                    <a:pt x="22860" y="0"/>
                  </a:moveTo>
                  <a:lnTo>
                    <a:pt x="0" y="0"/>
                  </a:lnTo>
                  <a:lnTo>
                    <a:pt x="0" y="1074419"/>
                  </a:lnTo>
                  <a:lnTo>
                    <a:pt x="22860" y="1074419"/>
                  </a:lnTo>
                  <a:lnTo>
                    <a:pt x="22860" y="0"/>
                  </a:lnTo>
                  <a:close/>
                </a:path>
              </a:pathLst>
            </a:custGeom>
            <a:solidFill>
              <a:srgbClr val="F4AF83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7" name="Google Shape;127;p3"/>
            <p:cNvSpPr/>
            <p:nvPr/>
          </p:nvSpPr>
          <p:spPr>
            <a:xfrm>
              <a:off x="4105656" y="1755648"/>
              <a:ext cx="12700" cy="356870"/>
            </a:xfrm>
            <a:custGeom>
              <a:rect b="b" l="l" r="r" t="t"/>
              <a:pathLst>
                <a:path extrusionOk="0" h="356869" w="12700">
                  <a:moveTo>
                    <a:pt x="12191" y="0"/>
                  </a:moveTo>
                  <a:lnTo>
                    <a:pt x="0" y="0"/>
                  </a:lnTo>
                  <a:lnTo>
                    <a:pt x="0" y="356615"/>
                  </a:lnTo>
                  <a:lnTo>
                    <a:pt x="12191" y="356615"/>
                  </a:lnTo>
                  <a:lnTo>
                    <a:pt x="12191" y="0"/>
                  </a:lnTo>
                  <a:close/>
                </a:path>
              </a:pathLst>
            </a:custGeom>
            <a:solidFill>
              <a:srgbClr val="7E7E7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8" name="Google Shape;128;p3"/>
            <p:cNvSpPr/>
            <p:nvPr/>
          </p:nvSpPr>
          <p:spPr>
            <a:xfrm>
              <a:off x="4105656" y="2112264"/>
              <a:ext cx="12700" cy="327660"/>
            </a:xfrm>
            <a:custGeom>
              <a:rect b="b" l="l" r="r" t="t"/>
              <a:pathLst>
                <a:path extrusionOk="0" h="327660" w="12700">
                  <a:moveTo>
                    <a:pt x="12191" y="0"/>
                  </a:moveTo>
                  <a:lnTo>
                    <a:pt x="0" y="0"/>
                  </a:lnTo>
                  <a:lnTo>
                    <a:pt x="0" y="327660"/>
                  </a:lnTo>
                  <a:lnTo>
                    <a:pt x="12191" y="327660"/>
                  </a:lnTo>
                  <a:lnTo>
                    <a:pt x="12191" y="0"/>
                  </a:lnTo>
                  <a:close/>
                </a:path>
              </a:pathLst>
            </a:custGeom>
            <a:solidFill>
              <a:srgbClr val="A8D08D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9" name="Google Shape;129;p3"/>
            <p:cNvSpPr/>
            <p:nvPr/>
          </p:nvSpPr>
          <p:spPr>
            <a:xfrm>
              <a:off x="4101084" y="704087"/>
              <a:ext cx="3378835" cy="2103120"/>
            </a:xfrm>
            <a:custGeom>
              <a:rect b="b" l="l" r="r" t="t"/>
              <a:pathLst>
                <a:path extrusionOk="0" h="2103120" w="3378834">
                  <a:moveTo>
                    <a:pt x="22860" y="1735836"/>
                  </a:moveTo>
                  <a:lnTo>
                    <a:pt x="0" y="1735836"/>
                  </a:lnTo>
                  <a:lnTo>
                    <a:pt x="0" y="2103120"/>
                  </a:lnTo>
                  <a:lnTo>
                    <a:pt x="22860" y="2103120"/>
                  </a:lnTo>
                  <a:lnTo>
                    <a:pt x="22860" y="1735836"/>
                  </a:lnTo>
                  <a:close/>
                </a:path>
                <a:path extrusionOk="0" h="2103120" w="3378834">
                  <a:moveTo>
                    <a:pt x="3378695" y="0"/>
                  </a:moveTo>
                  <a:lnTo>
                    <a:pt x="3355848" y="0"/>
                  </a:lnTo>
                  <a:lnTo>
                    <a:pt x="3355848" y="1051560"/>
                  </a:lnTo>
                  <a:lnTo>
                    <a:pt x="3378695" y="1051560"/>
                  </a:lnTo>
                  <a:lnTo>
                    <a:pt x="3378695" y="0"/>
                  </a:lnTo>
                  <a:close/>
                </a:path>
              </a:pathLst>
            </a:custGeom>
            <a:solidFill>
              <a:srgbClr val="F4AF83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0" name="Google Shape;130;p3"/>
            <p:cNvSpPr/>
            <p:nvPr/>
          </p:nvSpPr>
          <p:spPr>
            <a:xfrm>
              <a:off x="7461504" y="1755648"/>
              <a:ext cx="12700" cy="356870"/>
            </a:xfrm>
            <a:custGeom>
              <a:rect b="b" l="l" r="r" t="t"/>
              <a:pathLst>
                <a:path extrusionOk="0" h="356869" w="12700">
                  <a:moveTo>
                    <a:pt x="12192" y="0"/>
                  </a:moveTo>
                  <a:lnTo>
                    <a:pt x="0" y="0"/>
                  </a:lnTo>
                  <a:lnTo>
                    <a:pt x="0" y="356615"/>
                  </a:lnTo>
                  <a:lnTo>
                    <a:pt x="12192" y="356615"/>
                  </a:lnTo>
                  <a:lnTo>
                    <a:pt x="12192" y="0"/>
                  </a:lnTo>
                  <a:close/>
                </a:path>
              </a:pathLst>
            </a:custGeom>
            <a:solidFill>
              <a:srgbClr val="7E7E7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1" name="Google Shape;131;p3"/>
            <p:cNvSpPr/>
            <p:nvPr/>
          </p:nvSpPr>
          <p:spPr>
            <a:xfrm>
              <a:off x="7461504" y="2112264"/>
              <a:ext cx="12700" cy="327660"/>
            </a:xfrm>
            <a:custGeom>
              <a:rect b="b" l="l" r="r" t="t"/>
              <a:pathLst>
                <a:path extrusionOk="0" h="327660" w="12700">
                  <a:moveTo>
                    <a:pt x="12192" y="0"/>
                  </a:moveTo>
                  <a:lnTo>
                    <a:pt x="0" y="0"/>
                  </a:lnTo>
                  <a:lnTo>
                    <a:pt x="0" y="327660"/>
                  </a:lnTo>
                  <a:lnTo>
                    <a:pt x="12192" y="327660"/>
                  </a:lnTo>
                  <a:lnTo>
                    <a:pt x="12192" y="0"/>
                  </a:lnTo>
                  <a:close/>
                </a:path>
              </a:pathLst>
            </a:custGeom>
            <a:solidFill>
              <a:srgbClr val="A8D08D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2" name="Google Shape;132;p3"/>
            <p:cNvSpPr/>
            <p:nvPr/>
          </p:nvSpPr>
          <p:spPr>
            <a:xfrm>
              <a:off x="4123944" y="681227"/>
              <a:ext cx="3355975" cy="2125980"/>
            </a:xfrm>
            <a:custGeom>
              <a:rect b="b" l="l" r="r" t="t"/>
              <a:pathLst>
                <a:path extrusionOk="0" h="2125980" w="3355975">
                  <a:moveTo>
                    <a:pt x="3355835" y="1781556"/>
                  </a:moveTo>
                  <a:lnTo>
                    <a:pt x="3332988" y="1781556"/>
                  </a:lnTo>
                  <a:lnTo>
                    <a:pt x="3332988" y="2125980"/>
                  </a:lnTo>
                  <a:lnTo>
                    <a:pt x="3355835" y="2125980"/>
                  </a:lnTo>
                  <a:lnTo>
                    <a:pt x="3355835" y="1781556"/>
                  </a:lnTo>
                  <a:close/>
                </a:path>
                <a:path extrusionOk="0" h="2125980" w="3355975">
                  <a:moveTo>
                    <a:pt x="3355848" y="1051560"/>
                  </a:moveTo>
                  <a:lnTo>
                    <a:pt x="0" y="1051560"/>
                  </a:lnTo>
                  <a:lnTo>
                    <a:pt x="0" y="1074420"/>
                  </a:lnTo>
                  <a:lnTo>
                    <a:pt x="3355848" y="1074420"/>
                  </a:lnTo>
                  <a:lnTo>
                    <a:pt x="3355848" y="1051560"/>
                  </a:lnTo>
                  <a:close/>
                </a:path>
                <a:path extrusionOk="0" h="2125980" w="3355975">
                  <a:moveTo>
                    <a:pt x="3355848" y="870204"/>
                  </a:moveTo>
                  <a:lnTo>
                    <a:pt x="0" y="870204"/>
                  </a:lnTo>
                  <a:lnTo>
                    <a:pt x="0" y="893064"/>
                  </a:lnTo>
                  <a:lnTo>
                    <a:pt x="3355848" y="893064"/>
                  </a:lnTo>
                  <a:lnTo>
                    <a:pt x="3355848" y="870204"/>
                  </a:lnTo>
                  <a:close/>
                </a:path>
                <a:path extrusionOk="0" h="2125980" w="3355975">
                  <a:moveTo>
                    <a:pt x="3355848" y="688848"/>
                  </a:moveTo>
                  <a:lnTo>
                    <a:pt x="0" y="688848"/>
                  </a:lnTo>
                  <a:lnTo>
                    <a:pt x="0" y="711708"/>
                  </a:lnTo>
                  <a:lnTo>
                    <a:pt x="3355848" y="711708"/>
                  </a:lnTo>
                  <a:lnTo>
                    <a:pt x="3355848" y="688848"/>
                  </a:lnTo>
                  <a:close/>
                </a:path>
                <a:path extrusionOk="0" h="2125980" w="3355975">
                  <a:moveTo>
                    <a:pt x="3355848" y="344436"/>
                  </a:moveTo>
                  <a:lnTo>
                    <a:pt x="0" y="344436"/>
                  </a:lnTo>
                  <a:lnTo>
                    <a:pt x="0" y="367284"/>
                  </a:lnTo>
                  <a:lnTo>
                    <a:pt x="3355848" y="367284"/>
                  </a:lnTo>
                  <a:lnTo>
                    <a:pt x="3355848" y="344436"/>
                  </a:lnTo>
                  <a:close/>
                </a:path>
                <a:path extrusionOk="0" h="2125980" w="3355975">
                  <a:moveTo>
                    <a:pt x="3355848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355848" y="22860"/>
                  </a:lnTo>
                  <a:lnTo>
                    <a:pt x="3355848" y="0"/>
                  </a:lnTo>
                  <a:close/>
                </a:path>
              </a:pathLst>
            </a:custGeom>
            <a:solidFill>
              <a:srgbClr val="F4AF83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3" name="Google Shape;133;p3"/>
            <p:cNvSpPr/>
            <p:nvPr/>
          </p:nvSpPr>
          <p:spPr>
            <a:xfrm>
              <a:off x="4117848" y="1918728"/>
              <a:ext cx="3355975" cy="193675"/>
            </a:xfrm>
            <a:custGeom>
              <a:rect b="b" l="l" r="r" t="t"/>
              <a:pathLst>
                <a:path extrusionOk="0" h="193675" w="3355975">
                  <a:moveTo>
                    <a:pt x="3355848" y="181356"/>
                  </a:moveTo>
                  <a:lnTo>
                    <a:pt x="0" y="181356"/>
                  </a:lnTo>
                  <a:lnTo>
                    <a:pt x="0" y="193535"/>
                  </a:lnTo>
                  <a:lnTo>
                    <a:pt x="3355848" y="193535"/>
                  </a:lnTo>
                  <a:lnTo>
                    <a:pt x="3355848" y="181356"/>
                  </a:lnTo>
                  <a:close/>
                </a:path>
                <a:path extrusionOk="0" h="193675" w="3355975">
                  <a:moveTo>
                    <a:pt x="3355848" y="0"/>
                  </a:moveTo>
                  <a:lnTo>
                    <a:pt x="0" y="0"/>
                  </a:lnTo>
                  <a:lnTo>
                    <a:pt x="0" y="12179"/>
                  </a:lnTo>
                  <a:lnTo>
                    <a:pt x="3355848" y="12179"/>
                  </a:lnTo>
                  <a:lnTo>
                    <a:pt x="3355848" y="0"/>
                  </a:lnTo>
                  <a:close/>
                </a:path>
              </a:pathLst>
            </a:custGeom>
            <a:solidFill>
              <a:srgbClr val="7E7E7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4" name="Google Shape;134;p3"/>
            <p:cNvSpPr/>
            <p:nvPr/>
          </p:nvSpPr>
          <p:spPr>
            <a:xfrm>
              <a:off x="4123944" y="2439923"/>
              <a:ext cx="3355975" cy="367665"/>
            </a:xfrm>
            <a:custGeom>
              <a:rect b="b" l="l" r="r" t="t"/>
              <a:pathLst>
                <a:path extrusionOk="0" h="367664" w="3355975">
                  <a:moveTo>
                    <a:pt x="3355848" y="344424"/>
                  </a:moveTo>
                  <a:lnTo>
                    <a:pt x="0" y="344424"/>
                  </a:lnTo>
                  <a:lnTo>
                    <a:pt x="0" y="367284"/>
                  </a:lnTo>
                  <a:lnTo>
                    <a:pt x="3355848" y="367284"/>
                  </a:lnTo>
                  <a:lnTo>
                    <a:pt x="3355848" y="344424"/>
                  </a:lnTo>
                  <a:close/>
                </a:path>
                <a:path extrusionOk="0" h="367664" w="3355975">
                  <a:moveTo>
                    <a:pt x="3355848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355848" y="22860"/>
                  </a:lnTo>
                  <a:lnTo>
                    <a:pt x="3355848" y="0"/>
                  </a:lnTo>
                  <a:close/>
                </a:path>
              </a:pathLst>
            </a:custGeom>
            <a:solidFill>
              <a:srgbClr val="F4AF83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grpSp>
        <p:nvGrpSpPr>
          <p:cNvPr id="135" name="Google Shape;135;p3"/>
          <p:cNvGrpSpPr/>
          <p:nvPr/>
        </p:nvGrpSpPr>
        <p:grpSpPr>
          <a:xfrm>
            <a:off x="4105655" y="3116580"/>
            <a:ext cx="5195698" cy="371983"/>
            <a:chOff x="4105655" y="3116580"/>
            <a:chExt cx="5195698" cy="371983"/>
          </a:xfrm>
        </p:grpSpPr>
        <p:sp>
          <p:nvSpPr>
            <p:cNvPr id="136" name="Google Shape;136;p3"/>
            <p:cNvSpPr/>
            <p:nvPr/>
          </p:nvSpPr>
          <p:spPr>
            <a:xfrm>
              <a:off x="4105655" y="3116580"/>
              <a:ext cx="12700" cy="181610"/>
            </a:xfrm>
            <a:custGeom>
              <a:rect b="b" l="l" r="r" t="t"/>
              <a:pathLst>
                <a:path extrusionOk="0" h="181610" w="12700">
                  <a:moveTo>
                    <a:pt x="12191" y="0"/>
                  </a:moveTo>
                  <a:lnTo>
                    <a:pt x="0" y="0"/>
                  </a:lnTo>
                  <a:lnTo>
                    <a:pt x="0" y="181355"/>
                  </a:lnTo>
                  <a:lnTo>
                    <a:pt x="12191" y="181355"/>
                  </a:lnTo>
                  <a:lnTo>
                    <a:pt x="12191" y="0"/>
                  </a:lnTo>
                  <a:close/>
                </a:path>
              </a:pathLst>
            </a:custGeom>
            <a:solidFill>
              <a:srgbClr val="7E7E7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7" name="Google Shape;137;p3"/>
            <p:cNvSpPr/>
            <p:nvPr/>
          </p:nvSpPr>
          <p:spPr>
            <a:xfrm>
              <a:off x="4105655" y="3297948"/>
              <a:ext cx="12700" cy="190500"/>
            </a:xfrm>
            <a:custGeom>
              <a:rect b="b" l="l" r="r" t="t"/>
              <a:pathLst>
                <a:path extrusionOk="0" h="190500" w="12700">
                  <a:moveTo>
                    <a:pt x="12191" y="0"/>
                  </a:moveTo>
                  <a:lnTo>
                    <a:pt x="0" y="0"/>
                  </a:lnTo>
                  <a:lnTo>
                    <a:pt x="0" y="190487"/>
                  </a:lnTo>
                  <a:lnTo>
                    <a:pt x="12191" y="190487"/>
                  </a:lnTo>
                  <a:lnTo>
                    <a:pt x="1219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8" name="Google Shape;138;p3"/>
            <p:cNvSpPr/>
            <p:nvPr/>
          </p:nvSpPr>
          <p:spPr>
            <a:xfrm>
              <a:off x="7461503" y="3128772"/>
              <a:ext cx="12700" cy="169545"/>
            </a:xfrm>
            <a:custGeom>
              <a:rect b="b" l="l" r="r" t="t"/>
              <a:pathLst>
                <a:path extrusionOk="0" h="169545" w="12700">
                  <a:moveTo>
                    <a:pt x="12192" y="0"/>
                  </a:moveTo>
                  <a:lnTo>
                    <a:pt x="0" y="0"/>
                  </a:lnTo>
                  <a:lnTo>
                    <a:pt x="0" y="169163"/>
                  </a:lnTo>
                  <a:lnTo>
                    <a:pt x="12192" y="169163"/>
                  </a:lnTo>
                  <a:lnTo>
                    <a:pt x="12192" y="0"/>
                  </a:lnTo>
                  <a:close/>
                </a:path>
              </a:pathLst>
            </a:custGeom>
            <a:solidFill>
              <a:srgbClr val="7E7E7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9" name="Google Shape;139;p3"/>
            <p:cNvSpPr/>
            <p:nvPr/>
          </p:nvSpPr>
          <p:spPr>
            <a:xfrm>
              <a:off x="7461503" y="3310128"/>
              <a:ext cx="12700" cy="178435"/>
            </a:xfrm>
            <a:custGeom>
              <a:rect b="b" l="l" r="r" t="t"/>
              <a:pathLst>
                <a:path extrusionOk="0" h="178435" w="12700">
                  <a:moveTo>
                    <a:pt x="12192" y="0"/>
                  </a:moveTo>
                  <a:lnTo>
                    <a:pt x="0" y="0"/>
                  </a:lnTo>
                  <a:lnTo>
                    <a:pt x="0" y="178308"/>
                  </a:lnTo>
                  <a:lnTo>
                    <a:pt x="12192" y="178308"/>
                  </a:lnTo>
                  <a:lnTo>
                    <a:pt x="1219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0" name="Google Shape;140;p3"/>
            <p:cNvSpPr/>
            <p:nvPr/>
          </p:nvSpPr>
          <p:spPr>
            <a:xfrm>
              <a:off x="4117847" y="3116580"/>
              <a:ext cx="3355975" cy="12700"/>
            </a:xfrm>
            <a:custGeom>
              <a:rect b="b" l="l" r="r" t="t"/>
              <a:pathLst>
                <a:path extrusionOk="0" h="12700" w="3355975">
                  <a:moveTo>
                    <a:pt x="3355848" y="0"/>
                  </a:moveTo>
                  <a:lnTo>
                    <a:pt x="0" y="0"/>
                  </a:lnTo>
                  <a:lnTo>
                    <a:pt x="0" y="12191"/>
                  </a:lnTo>
                  <a:lnTo>
                    <a:pt x="3355848" y="12191"/>
                  </a:lnTo>
                  <a:lnTo>
                    <a:pt x="3355848" y="0"/>
                  </a:lnTo>
                  <a:close/>
                </a:path>
              </a:pathLst>
            </a:custGeom>
            <a:solidFill>
              <a:srgbClr val="7E7E7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1" name="Google Shape;141;p3"/>
            <p:cNvSpPr/>
            <p:nvPr/>
          </p:nvSpPr>
          <p:spPr>
            <a:xfrm>
              <a:off x="4117848" y="3297948"/>
              <a:ext cx="5183505" cy="190500"/>
            </a:xfrm>
            <a:custGeom>
              <a:rect b="b" l="l" r="r" t="t"/>
              <a:pathLst>
                <a:path extrusionOk="0" h="190500" w="5183505">
                  <a:moveTo>
                    <a:pt x="5183111" y="0"/>
                  </a:moveTo>
                  <a:lnTo>
                    <a:pt x="0" y="0"/>
                  </a:lnTo>
                  <a:lnTo>
                    <a:pt x="0" y="12179"/>
                  </a:lnTo>
                  <a:lnTo>
                    <a:pt x="5170932" y="12179"/>
                  </a:lnTo>
                  <a:lnTo>
                    <a:pt x="5170932" y="178308"/>
                  </a:lnTo>
                  <a:lnTo>
                    <a:pt x="0" y="178308"/>
                  </a:lnTo>
                  <a:lnTo>
                    <a:pt x="0" y="190487"/>
                  </a:lnTo>
                  <a:lnTo>
                    <a:pt x="5170932" y="190487"/>
                  </a:lnTo>
                  <a:lnTo>
                    <a:pt x="5183098" y="190487"/>
                  </a:lnTo>
                  <a:lnTo>
                    <a:pt x="5183111" y="178308"/>
                  </a:lnTo>
                  <a:lnTo>
                    <a:pt x="5183098" y="12179"/>
                  </a:lnTo>
                  <a:lnTo>
                    <a:pt x="51831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2023-03-15T14:38:44Z</dcterms:creat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2023-01-22T00:00:00Z</vt:filetime>
  </property>
  <property fmtid="{D5CDD505-2E9C-101B-9397-08002B2CF9AE}" pid="3" name="Creator">
    <vt:lpwstr>Acrobat PDFMaker 22 für Excel</vt:lpwstr>
  </property>
  <property fmtid="{D5CDD505-2E9C-101B-9397-08002B2CF9AE}" pid="4" name="LastSaved">
    <vt:filetime>2023-03-15T00:00:00Z</vt:filetime>
  </property>
  <property fmtid="{D5CDD505-2E9C-101B-9397-08002B2CF9AE}" pid="5" name="Producer">
    <vt:lpwstr>Adobe PDF Library 22.3.86</vt:lpwstr>
  </property>
</Properties>
</file>