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541C81-51C0-4E25-94FE-E67D8BE4D4C5}" type="datetimeFigureOut">
              <a:rPr lang="it-IT" smtClean="0"/>
              <a:t>10/11/2013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0B284D-E475-4D93-BA0C-A648FDB7BB0B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risorsedidattiche.net/index.ph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datticarte.it/home.html" TargetMode="External"/><Relationship Id="rId2" Type="http://schemas.openxmlformats.org/officeDocument/2006/relationships/hyperlink" Target="http://www.didatticarte.it/Blo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lotarionline.unipv.it/moodle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uninettunouniversity.net/it/MOOC.asp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-24063"/>
            <a:ext cx="9144000" cy="1470025"/>
          </a:xfrm>
        </p:spPr>
        <p:txBody>
          <a:bodyPr anchor="t"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Italian repository </a:t>
            </a:r>
            <a:r>
              <a:rPr lang="en-US" sz="3200" dirty="0">
                <a:solidFill>
                  <a:schemeClr val="tx1"/>
                </a:solidFill>
              </a:rPr>
              <a:t>of learning </a:t>
            </a:r>
            <a:r>
              <a:rPr lang="en-US" sz="3200" dirty="0" smtClean="0">
                <a:solidFill>
                  <a:schemeClr val="tx1"/>
                </a:solidFill>
              </a:rPr>
              <a:t>objects: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://www.risorsedidattiche.net/index.php</a:t>
            </a:r>
            <a:r>
              <a:rPr lang="en-US" sz="3200" dirty="0"/>
              <a:t> </a:t>
            </a:r>
            <a:r>
              <a:rPr lang="en-US" sz="3200" dirty="0" smtClean="0"/>
              <a:t>                                                                           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5949280"/>
            <a:ext cx="9144000" cy="809800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+mj-lt"/>
              </a:rPr>
              <a:t>website containing educational material related to the primary school (about 15000 resources).</a:t>
            </a:r>
            <a:br>
              <a:rPr lang="en-US" sz="2200" b="1" dirty="0" smtClean="0">
                <a:solidFill>
                  <a:schemeClr val="tx1"/>
                </a:solidFill>
                <a:latin typeface="+mj-lt"/>
              </a:rPr>
            </a:br>
            <a:endParaRPr lang="it-IT" sz="22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2"/>
          <a:stretch/>
        </p:blipFill>
        <p:spPr>
          <a:xfrm>
            <a:off x="827040" y="1196752"/>
            <a:ext cx="7376911" cy="451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2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36104"/>
          </a:xfrm>
        </p:spPr>
        <p:txBody>
          <a:bodyPr anchor="t"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Italian educational blog:</a:t>
            </a:r>
            <a:r>
              <a:rPr lang="en-US" sz="3200" dirty="0"/>
              <a:t>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it-IT" sz="3200" dirty="0" smtClean="0">
                <a:hlinkClick r:id="rId2"/>
              </a:rPr>
              <a:t>http://www.didatticarte.it/Blog/ </a:t>
            </a:r>
            <a:r>
              <a:rPr lang="en-US" sz="3200" dirty="0"/>
              <a:t> 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>
          <a:xfrm>
            <a:off x="0" y="5661248"/>
            <a:ext cx="9144000" cy="1196752"/>
          </a:xfrm>
        </p:spPr>
        <p:txBody>
          <a:bodyPr anchor="ctr">
            <a:noAutofit/>
          </a:bodyPr>
          <a:lstStyle/>
          <a:p>
            <a:pPr indent="0" algn="ctr">
              <a:buNone/>
            </a:pPr>
            <a:r>
              <a:rPr lang="en-US" sz="2200" dirty="0">
                <a:latin typeface="+mj-lt"/>
              </a:rPr>
              <a:t>Blog about drawing and history of art. </a:t>
            </a:r>
            <a:r>
              <a:rPr lang="en-US" sz="2200" dirty="0">
                <a:latin typeface="+mj-lt"/>
              </a:rPr>
              <a:t>The blog is part of a website: </a:t>
            </a:r>
            <a:endParaRPr lang="en-US" sz="2200" dirty="0" smtClean="0">
              <a:latin typeface="+mj-lt"/>
            </a:endParaRPr>
          </a:p>
          <a:p>
            <a:pPr indent="0" algn="ctr">
              <a:buNone/>
            </a:pPr>
            <a:r>
              <a:rPr lang="en-US" sz="2200" dirty="0" smtClean="0">
                <a:latin typeface="+mj-lt"/>
                <a:hlinkClick r:id="rId3"/>
              </a:rPr>
              <a:t>http</a:t>
            </a:r>
            <a:r>
              <a:rPr lang="en-US" sz="2200" dirty="0">
                <a:latin typeface="+mj-lt"/>
                <a:hlinkClick r:id="rId3"/>
              </a:rPr>
              <a:t>://www.didatticarte.it/home.html</a:t>
            </a:r>
            <a:r>
              <a:rPr lang="en-US" sz="2200" dirty="0">
                <a:latin typeface="+mj-lt"/>
              </a:rPr>
              <a:t> that is a repository of learning </a:t>
            </a:r>
            <a:r>
              <a:rPr lang="en-US" sz="2200" dirty="0" smtClean="0">
                <a:latin typeface="+mj-lt"/>
              </a:rPr>
              <a:t>objects </a:t>
            </a:r>
            <a:endParaRPr lang="it-IT" sz="2200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9"/>
          <a:stretch/>
        </p:blipFill>
        <p:spPr>
          <a:xfrm>
            <a:off x="419479" y="1124744"/>
            <a:ext cx="8239125" cy="465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1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5263"/>
            <a:ext cx="9144000" cy="1335505"/>
          </a:xfrm>
        </p:spPr>
        <p:txBody>
          <a:bodyPr anchor="t"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Italian OCW site: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://lotarionline.unipv.it/moodle/</a:t>
            </a:r>
            <a:r>
              <a:rPr lang="en-US" sz="3200" dirty="0"/>
              <a:t> 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>
          <a:xfrm>
            <a:off x="0" y="5805264"/>
            <a:ext cx="9144000" cy="10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>
                <a:latin typeface="+mj-lt"/>
              </a:rPr>
              <a:t>Moodle platform containing materials related to courses of the University of Pavia. Some material is freely accessible to all, other is reserved to students.</a:t>
            </a:r>
            <a:endParaRPr lang="it-IT" sz="2200" dirty="0">
              <a:latin typeface="+mj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454858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4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7113"/>
            <a:ext cx="9144000" cy="1395663"/>
          </a:xfrm>
        </p:spPr>
        <p:txBody>
          <a:bodyPr anchor="t"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Italian MOOC site: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://www.uninettunouniversity.net/it/MOOC.aspx</a:t>
            </a:r>
            <a:r>
              <a:rPr lang="en-US" sz="3200" dirty="0"/>
              <a:t> </a:t>
            </a:r>
            <a:endParaRPr lang="it-IT" sz="3200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7727950" cy="4525962"/>
          </a:xfrm>
        </p:spPr>
      </p:pic>
      <p:sp>
        <p:nvSpPr>
          <p:cNvPr id="7" name="CasellaDiTesto 6"/>
          <p:cNvSpPr txBox="1"/>
          <p:nvPr/>
        </p:nvSpPr>
        <p:spPr>
          <a:xfrm>
            <a:off x="0" y="602128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j-lt"/>
              </a:rPr>
              <a:t>Consortium of Italian and foreign Universities offering MOOCs in different languages.</a:t>
            </a:r>
            <a:br>
              <a:rPr lang="en-US" sz="2200" b="1" dirty="0" smtClean="0">
                <a:latin typeface="+mj-lt"/>
              </a:rPr>
            </a:br>
            <a:endParaRPr lang="it-IT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902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87</Words>
  <Application>Microsoft Office PowerPoint</Application>
  <PresentationFormat>Presentazione su schermo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Italian repository of learning objects:  http://www.risorsedidattiche.net/index.php                                                                            </vt:lpstr>
      <vt:lpstr>Italian educational blog:  http://www.didatticarte.it/Blog/  </vt:lpstr>
      <vt:lpstr>Italian OCW site:  http://lotarionline.unipv.it/moodle/ </vt:lpstr>
      <vt:lpstr>Italian MOOC site: http://www.uninettunouniversity.net/it/MOOC.aspx 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mamma</dc:creator>
  <cp:lastModifiedBy>mamma</cp:lastModifiedBy>
  <cp:revision>7</cp:revision>
  <dcterms:created xsi:type="dcterms:W3CDTF">2013-11-10T15:20:00Z</dcterms:created>
  <dcterms:modified xsi:type="dcterms:W3CDTF">2013-11-10T17:48:36Z</dcterms:modified>
</cp:coreProperties>
</file>