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4670" autoAdjust="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5632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0552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0956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1549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7878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895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6254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39287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9128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3943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6905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AFA-F77B-4876-932A-B2BC549623F2}" type="datetimeFigureOut">
              <a:rPr lang="es-ES" smtClean="0"/>
              <a:pPr/>
              <a:t>24/02/2014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932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92000">
              <a:schemeClr val="accent1">
                <a:lumMod val="20000"/>
                <a:lumOff val="80000"/>
              </a:schemeClr>
            </a:gs>
            <a:gs pos="1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FBEEBAFA-F77B-4876-932A-B2BC549623F2}" type="datetimeFigureOut">
              <a:rPr lang="es-ES" smtClean="0"/>
              <a:pPr/>
              <a:t>24/02/2014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F5EBF8C9-D598-422B-8879-CEC52CEAF94B}" type="slidenum">
              <a:rPr lang="es-ES" smtClean="0"/>
              <a:pPr/>
              <a:t>‹#›</a:t>
            </a:fld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7" name="Picture 3" descr="C:\Users\quelo\Documents\Universidad\Cargos\Innovación\Proyectos Internos\Objetos de Aprendizaje\UbiCamp\Z-Plantillas\eu_flag_llp_en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22642"/>
            <a:ext cx="2232248" cy="93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04581" y="5929330"/>
            <a:ext cx="2710823" cy="78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9435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ln>
            <a:solidFill>
              <a:schemeClr val="tx2">
                <a:lumMod val="50000"/>
              </a:schemeClr>
            </a:solidFill>
          </a:ln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60000"/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C</a:t>
            </a:r>
            <a:r>
              <a:rPr lang="en-US" dirty="0" err="1" smtClean="0"/>
              <a:t>ollaboration</a:t>
            </a:r>
            <a:r>
              <a:rPr lang="en-US" dirty="0" smtClean="0"/>
              <a:t> possibilities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students</a:t>
            </a:r>
            <a:r>
              <a:rPr lang="lt-LT" dirty="0" smtClean="0"/>
              <a:t>’ </a:t>
            </a:r>
            <a:r>
              <a:rPr lang="lt-LT" dirty="0" err="1" smtClean="0"/>
              <a:t>virtual</a:t>
            </a:r>
            <a:r>
              <a:rPr lang="lt-LT" dirty="0" smtClean="0"/>
              <a:t> </a:t>
            </a:r>
            <a:r>
              <a:rPr lang="lt-LT" dirty="0" err="1" smtClean="0"/>
              <a:t>mobility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Estela Daukšienė,</a:t>
            </a:r>
          </a:p>
          <a:p>
            <a:r>
              <a:rPr lang="lt-LT" dirty="0" err="1" smtClean="0"/>
              <a:t>Innovative</a:t>
            </a:r>
            <a:r>
              <a:rPr lang="lt-LT" dirty="0" smtClean="0"/>
              <a:t> </a:t>
            </a:r>
            <a:r>
              <a:rPr lang="lt-LT" dirty="0" err="1" smtClean="0"/>
              <a:t>Studies</a:t>
            </a:r>
            <a:r>
              <a:rPr lang="lt-LT" dirty="0" smtClean="0"/>
              <a:t> Institute,</a:t>
            </a:r>
          </a:p>
          <a:p>
            <a:r>
              <a:rPr lang="lt-LT" dirty="0" smtClean="0"/>
              <a:t>Vytautas </a:t>
            </a:r>
            <a:r>
              <a:rPr lang="lt-LT" dirty="0" err="1" smtClean="0"/>
              <a:t>Magnus</a:t>
            </a:r>
            <a:r>
              <a:rPr lang="lt-LT" dirty="0" smtClean="0"/>
              <a:t> </a:t>
            </a:r>
            <a:r>
              <a:rPr lang="lt-LT" dirty="0" err="1" smtClean="0"/>
              <a:t>University</a:t>
            </a:r>
            <a:endParaRPr lang="en-GB" dirty="0"/>
          </a:p>
        </p:txBody>
      </p:sp>
      <p:sp>
        <p:nvSpPr>
          <p:cNvPr id="4" name="3 Rectángulo"/>
          <p:cNvSpPr/>
          <p:nvPr/>
        </p:nvSpPr>
        <p:spPr>
          <a:xfrm>
            <a:off x="1691680" y="754509"/>
            <a:ext cx="576064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Lifelong Learning Programme</a:t>
            </a:r>
          </a:p>
          <a:p>
            <a:pPr algn="ctr"/>
            <a:r>
              <a:rPr lang="en-GB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Erasmus Multilateral Projects</a:t>
            </a:r>
          </a:p>
          <a:p>
            <a:pPr algn="ctr"/>
            <a:r>
              <a:rPr lang="en-GB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UbiCamp</a:t>
            </a:r>
            <a:r>
              <a:rPr lang="en-GB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: Integrated Solution to Virtual Mobility Barriers</a:t>
            </a:r>
          </a:p>
          <a:p>
            <a:pPr algn="ctr"/>
            <a:r>
              <a:rPr lang="en-GB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Project ID: 526843-LLP-1-2012-ES-ERASMUS-ESMO</a:t>
            </a:r>
            <a:endParaRPr lang="en-GB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phemi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65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UbiCamp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Ubicamp</a:t>
            </a:r>
            <a:r>
              <a:rPr lang="en-US" smtClean="0"/>
              <a:t> </a:t>
            </a:r>
            <a:r>
              <a:rPr lang="en-US" smtClean="0"/>
              <a:t>exchange</a:t>
            </a:r>
            <a:r>
              <a:rPr lang="en-US" smtClean="0"/>
              <a:t> </a:t>
            </a:r>
            <a:r>
              <a:rPr lang="en-US" smtClean="0"/>
              <a:t>possibilities</a:t>
            </a:r>
            <a:r>
              <a:rPr lang="en-US" smtClean="0"/>
              <a:t> – physical Erasmus students and virtual Erasmus students meet at virtual </a:t>
            </a:r>
            <a:r>
              <a:rPr lang="en-US" smtClean="0"/>
              <a:t>courses</a:t>
            </a:r>
            <a:r>
              <a:rPr lang="en-US" smtClean="0"/>
              <a:t>, delivered in </a:t>
            </a:r>
            <a:r>
              <a:rPr lang="en-US" smtClean="0"/>
              <a:t>English</a:t>
            </a:r>
            <a:endParaRPr lang="en-US" smtClean="0"/>
          </a:p>
          <a:p>
            <a:r>
              <a:rPr lang="en-US" dirty="0" smtClean="0"/>
              <a:t>To </a:t>
            </a:r>
            <a:r>
              <a:rPr lang="en-US" dirty="0" smtClean="0"/>
              <a:t>foster VM process </a:t>
            </a:r>
            <a:r>
              <a:rPr lang="en-US" dirty="0" err="1" smtClean="0"/>
              <a:t>UbiCamp</a:t>
            </a:r>
            <a:r>
              <a:rPr lang="en-US" dirty="0" smtClean="0"/>
              <a:t> consortium prepares and suggests templates for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6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Suggested</a:t>
            </a:r>
            <a:r>
              <a:rPr lang="lt-LT" dirty="0" smtClean="0"/>
              <a:t> VM </a:t>
            </a:r>
            <a:r>
              <a:rPr lang="lt-LT" dirty="0" err="1" smtClean="0"/>
              <a:t>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Institution revises courses suggested for virtual exchange </a:t>
            </a:r>
            <a:r>
              <a:rPr 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and/or provides institutional courses for virtual exchange,</a:t>
            </a:r>
          </a:p>
          <a:p>
            <a:r>
              <a:rPr lang="en-US" dirty="0" smtClean="0"/>
              <a:t>Signs bilateral agreements with other institutions </a:t>
            </a:r>
            <a:r>
              <a:rPr 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(i.e. Erasmus+ agreements with indicated VM option)</a:t>
            </a:r>
          </a:p>
          <a:p>
            <a:r>
              <a:rPr lang="en-US" dirty="0" smtClean="0"/>
              <a:t>Organizes </a:t>
            </a:r>
            <a:r>
              <a:rPr 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virtual </a:t>
            </a:r>
            <a:r>
              <a:rPr lang="en-US" dirty="0" smtClean="0"/>
              <a:t>exchange </a:t>
            </a:r>
            <a:r>
              <a:rPr 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students and</a:t>
            </a:r>
            <a:r>
              <a:rPr lang="en-US" dirty="0" smtClean="0"/>
              <a:t> recognizes </a:t>
            </a:r>
            <a:r>
              <a:rPr 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virtual courses according to the signed </a:t>
            </a:r>
            <a:r>
              <a:rPr lang="en-US" dirty="0" smtClean="0"/>
              <a:t>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6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1st </a:t>
            </a:r>
            <a:r>
              <a:rPr lang="lt-LT" dirty="0" err="1" smtClean="0"/>
              <a:t>virtual</a:t>
            </a:r>
            <a:r>
              <a:rPr lang="lt-LT" dirty="0" smtClean="0"/>
              <a:t> </a:t>
            </a:r>
            <a:r>
              <a:rPr lang="lt-LT" dirty="0" err="1" smtClean="0"/>
              <a:t>exchange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UbCamp</a:t>
            </a:r>
            <a:r>
              <a:rPr lang="lt-LT" dirty="0" smtClean="0"/>
              <a:t> - Autum </a:t>
            </a:r>
            <a:r>
              <a:rPr lang="lt-LT" dirty="0" err="1" smtClean="0"/>
              <a:t>semester</a:t>
            </a:r>
            <a:r>
              <a:rPr lang="lt-LT" dirty="0" smtClean="0"/>
              <a:t> </a:t>
            </a:r>
            <a:r>
              <a:rPr lang="lt-LT" dirty="0" smtClean="0"/>
              <a:t>2014/15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err="1" smtClean="0"/>
              <a:t>Subjects</a:t>
            </a:r>
            <a:r>
              <a:rPr lang="lt-LT" dirty="0" smtClean="0"/>
              <a:t> </a:t>
            </a:r>
            <a:r>
              <a:rPr lang="lt-LT" dirty="0" err="1" smtClean="0"/>
              <a:t>suggested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exhange</a:t>
            </a:r>
            <a:r>
              <a:rPr lang="lt-LT" dirty="0" smtClean="0"/>
              <a:t> </a:t>
            </a:r>
            <a:r>
              <a:rPr lang="lt-LT" dirty="0" err="1" smtClean="0"/>
              <a:t>available</a:t>
            </a:r>
            <a:r>
              <a:rPr lang="lt-LT" dirty="0" smtClean="0"/>
              <a:t> at: </a:t>
            </a:r>
          </a:p>
          <a:p>
            <a:pPr>
              <a:buNone/>
            </a:pP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www.ubicamp.eu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courses</a:t>
            </a:r>
            <a:endParaRPr lang="lt-LT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Institutions</a:t>
            </a:r>
            <a:r>
              <a:rPr lang="lt-LT" dirty="0" smtClean="0"/>
              <a:t> </a:t>
            </a:r>
            <a:r>
              <a:rPr lang="lt-LT" dirty="0" err="1" smtClean="0"/>
              <a:t>willing</a:t>
            </a:r>
            <a:r>
              <a:rPr lang="lt-LT" dirty="0" smtClean="0"/>
              <a:t> to </a:t>
            </a:r>
            <a:r>
              <a:rPr lang="lt-LT" dirty="0" err="1" smtClean="0"/>
              <a:t>join</a:t>
            </a:r>
            <a:r>
              <a:rPr lang="lt-LT" dirty="0" smtClean="0"/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autumn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semester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2014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bilateral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agreements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April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10, 2014</a:t>
            </a:r>
          </a:p>
          <a:p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also </a:t>
            </a:r>
            <a:r>
              <a:rPr lang="lt-LT" dirty="0" err="1" smtClean="0"/>
              <a:t>join</a:t>
            </a:r>
            <a:r>
              <a:rPr lang="lt-LT" dirty="0" smtClean="0"/>
              <a:t> </a:t>
            </a:r>
            <a:r>
              <a:rPr lang="lt-LT" dirty="0" err="1" smtClean="0"/>
              <a:t>us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next</a:t>
            </a:r>
            <a:r>
              <a:rPr lang="lt-LT" dirty="0" smtClean="0"/>
              <a:t> </a:t>
            </a:r>
            <a:r>
              <a:rPr lang="lt-LT" dirty="0" err="1" smtClean="0"/>
              <a:t>round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t-LT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continue</a:t>
            </a:r>
            <a:r>
              <a:rPr lang="lt-LT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  <a:endParaRPr 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6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136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Diseño personalizado</vt:lpstr>
      <vt:lpstr>Collaboration possibilities for students’ virtual mobility</vt:lpstr>
      <vt:lpstr>UbiCamp approach</vt:lpstr>
      <vt:lpstr>Suggested VM procedure</vt:lpstr>
      <vt:lpstr>1st virtual exchange in UbCamp - Autum semester 2014/15</vt:lpstr>
    </vt:vector>
  </TitlesOfParts>
  <Manager>Institution acronym</Manager>
  <Company>UbiCamp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>General description</dc:subject>
  <dc:creator>Author</dc:creator>
  <cp:lastModifiedBy>Estela</cp:lastModifiedBy>
  <cp:revision>27</cp:revision>
  <dcterms:created xsi:type="dcterms:W3CDTF">2012-10-30T21:00:26Z</dcterms:created>
  <dcterms:modified xsi:type="dcterms:W3CDTF">2014-02-24T14:06:55Z</dcterms:modified>
  <cp:category>526843-LLP-1-2012-ES-ERASMUS-ESMO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</vt:lpwstr>
  </property>
  <property fmtid="{D5CDD505-2E9C-101B-9397-08002B2CF9AE}" pid="3" name="DocCode">
    <vt:lpwstr>UBICAMP-WP?-000</vt:lpwstr>
  </property>
</Properties>
</file>