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BF714-C0FA-466A-B2E0-33F7A5BCC41F}" v="3" dt="2023-11-23T15:43:5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ájek Lubomír" userId="a2054935-5163-4750-a0b9-4323b349192c" providerId="ADAL" clId="{E38BF714-C0FA-466A-B2E0-33F7A5BCC41F}"/>
    <pc:docChg chg="undo custSel addSld modSld">
      <pc:chgData name="Hájek Lubomír" userId="a2054935-5163-4750-a0b9-4323b349192c" providerId="ADAL" clId="{E38BF714-C0FA-466A-B2E0-33F7A5BCC41F}" dt="2023-11-23T15:43:59.257" v="49"/>
      <pc:docMkLst>
        <pc:docMk/>
      </pc:docMkLst>
      <pc:sldChg chg="modTransition">
        <pc:chgData name="Hájek Lubomír" userId="a2054935-5163-4750-a0b9-4323b349192c" providerId="ADAL" clId="{E38BF714-C0FA-466A-B2E0-33F7A5BCC41F}" dt="2023-11-23T15:43:59.257" v="49"/>
        <pc:sldMkLst>
          <pc:docMk/>
          <pc:sldMk cId="1673651324" sldId="256"/>
        </pc:sldMkLst>
      </pc:sldChg>
      <pc:sldChg chg="modTransition">
        <pc:chgData name="Hájek Lubomír" userId="a2054935-5163-4750-a0b9-4323b349192c" providerId="ADAL" clId="{E38BF714-C0FA-466A-B2E0-33F7A5BCC41F}" dt="2023-11-23T15:43:59.257" v="49"/>
        <pc:sldMkLst>
          <pc:docMk/>
          <pc:sldMk cId="1021538785" sldId="257"/>
        </pc:sldMkLst>
      </pc:sldChg>
      <pc:sldChg chg="modTransition">
        <pc:chgData name="Hájek Lubomír" userId="a2054935-5163-4750-a0b9-4323b349192c" providerId="ADAL" clId="{E38BF714-C0FA-466A-B2E0-33F7A5BCC41F}" dt="2023-11-23T15:43:59.257" v="49"/>
        <pc:sldMkLst>
          <pc:docMk/>
          <pc:sldMk cId="136281257" sldId="258"/>
        </pc:sldMkLst>
      </pc:sldChg>
      <pc:sldChg chg="modTransition">
        <pc:chgData name="Hájek Lubomír" userId="a2054935-5163-4750-a0b9-4323b349192c" providerId="ADAL" clId="{E38BF714-C0FA-466A-B2E0-33F7A5BCC41F}" dt="2023-11-23T15:43:59.257" v="49"/>
        <pc:sldMkLst>
          <pc:docMk/>
          <pc:sldMk cId="1680259770" sldId="259"/>
        </pc:sldMkLst>
      </pc:sldChg>
      <pc:sldChg chg="modTransition">
        <pc:chgData name="Hájek Lubomír" userId="a2054935-5163-4750-a0b9-4323b349192c" providerId="ADAL" clId="{E38BF714-C0FA-466A-B2E0-33F7A5BCC41F}" dt="2023-11-23T15:43:59.257" v="49"/>
        <pc:sldMkLst>
          <pc:docMk/>
          <pc:sldMk cId="2908696293" sldId="260"/>
        </pc:sldMkLst>
      </pc:sldChg>
      <pc:sldChg chg="modTransition">
        <pc:chgData name="Hájek Lubomír" userId="a2054935-5163-4750-a0b9-4323b349192c" providerId="ADAL" clId="{E38BF714-C0FA-466A-B2E0-33F7A5BCC41F}" dt="2023-11-23T15:43:59.257" v="49"/>
        <pc:sldMkLst>
          <pc:docMk/>
          <pc:sldMk cId="1761417116" sldId="261"/>
        </pc:sldMkLst>
      </pc:sldChg>
      <pc:sldChg chg="addSp delSp modSp mod modTransition">
        <pc:chgData name="Hájek Lubomír" userId="a2054935-5163-4750-a0b9-4323b349192c" providerId="ADAL" clId="{E38BF714-C0FA-466A-B2E0-33F7A5BCC41F}" dt="2023-11-23T15:43:59.257" v="49"/>
        <pc:sldMkLst>
          <pc:docMk/>
          <pc:sldMk cId="3204624437" sldId="262"/>
        </pc:sldMkLst>
        <pc:spChg chg="mod">
          <ac:chgData name="Hájek Lubomír" userId="a2054935-5163-4750-a0b9-4323b349192c" providerId="ADAL" clId="{E38BF714-C0FA-466A-B2E0-33F7A5BCC41F}" dt="2023-11-23T13:52:39.630" v="3" actId="26606"/>
          <ac:spMkLst>
            <pc:docMk/>
            <pc:sldMk cId="3204624437" sldId="262"/>
            <ac:spMk id="2" creationId="{980FA482-586F-A54D-812B-F2F351E840C4}"/>
          </ac:spMkLst>
        </pc:spChg>
        <pc:spChg chg="mod">
          <ac:chgData name="Hájek Lubomír" userId="a2054935-5163-4750-a0b9-4323b349192c" providerId="ADAL" clId="{E38BF714-C0FA-466A-B2E0-33F7A5BCC41F}" dt="2023-11-23T13:52:39.646" v="4" actId="26606"/>
          <ac:spMkLst>
            <pc:docMk/>
            <pc:sldMk cId="3204624437" sldId="262"/>
            <ac:spMk id="8" creationId="{85ADFBB9-684D-2CC0-3318-92205F5413B6}"/>
          </ac:spMkLst>
        </pc:spChg>
        <pc:spChg chg="add del">
          <ac:chgData name="Hájek Lubomír" userId="a2054935-5163-4750-a0b9-4323b349192c" providerId="ADAL" clId="{E38BF714-C0FA-466A-B2E0-33F7A5BCC41F}" dt="2023-11-23T13:52:39.646" v="4" actId="26606"/>
          <ac:spMkLst>
            <pc:docMk/>
            <pc:sldMk cId="3204624437" sldId="262"/>
            <ac:spMk id="11" creationId="{A93A089E-0A16-452C-B341-0F769780D262}"/>
          </ac:spMkLst>
        </pc:spChg>
        <pc:spChg chg="add del">
          <ac:chgData name="Hájek Lubomír" userId="a2054935-5163-4750-a0b9-4323b349192c" providerId="ADAL" clId="{E38BF714-C0FA-466A-B2E0-33F7A5BCC41F}" dt="2023-11-23T13:52:39.630" v="3" actId="26606"/>
          <ac:spMkLst>
            <pc:docMk/>
            <pc:sldMk cId="3204624437" sldId="262"/>
            <ac:spMk id="16" creationId="{C8A3C342-1D03-412F-8DD3-BF519E8E0AE9}"/>
          </ac:spMkLst>
        </pc:spChg>
        <pc:spChg chg="add del">
          <ac:chgData name="Hájek Lubomír" userId="a2054935-5163-4750-a0b9-4323b349192c" providerId="ADAL" clId="{E38BF714-C0FA-466A-B2E0-33F7A5BCC41F}" dt="2023-11-23T13:52:39.630" v="3" actId="26606"/>
          <ac:spMkLst>
            <pc:docMk/>
            <pc:sldMk cId="3204624437" sldId="262"/>
            <ac:spMk id="18" creationId="{81CC9B02-E087-4350-AEBD-2C3CF001AF01}"/>
          </ac:spMkLst>
        </pc:spChg>
        <pc:spChg chg="add del">
          <ac:chgData name="Hájek Lubomír" userId="a2054935-5163-4750-a0b9-4323b349192c" providerId="ADAL" clId="{E38BF714-C0FA-466A-B2E0-33F7A5BCC41F}" dt="2023-11-23T13:52:39.630" v="3" actId="26606"/>
          <ac:spMkLst>
            <pc:docMk/>
            <pc:sldMk cId="3204624437" sldId="262"/>
            <ac:spMk id="20" creationId="{D6F18ACE-6E82-4ADC-8A2F-A1771B309B16}"/>
          </ac:spMkLst>
        </pc:spChg>
        <pc:spChg chg="add">
          <ac:chgData name="Hájek Lubomír" userId="a2054935-5163-4750-a0b9-4323b349192c" providerId="ADAL" clId="{E38BF714-C0FA-466A-B2E0-33F7A5BCC41F}" dt="2023-11-23T13:52:39.646" v="4" actId="26606"/>
          <ac:spMkLst>
            <pc:docMk/>
            <pc:sldMk cId="3204624437" sldId="262"/>
            <ac:spMk id="22" creationId="{A93A089E-0A16-452C-B341-0F769780D262}"/>
          </ac:spMkLst>
        </pc:spChg>
        <pc:picChg chg="mod">
          <ac:chgData name="Hájek Lubomír" userId="a2054935-5163-4750-a0b9-4323b349192c" providerId="ADAL" clId="{E38BF714-C0FA-466A-B2E0-33F7A5BCC41F}" dt="2023-11-23T13:52:39.630" v="3" actId="26606"/>
          <ac:picMkLst>
            <pc:docMk/>
            <pc:sldMk cId="3204624437" sldId="262"/>
            <ac:picMk id="4" creationId="{42948D7A-E9D3-3164-0524-15BA2BE98655}"/>
          </ac:picMkLst>
        </pc:picChg>
      </pc:sldChg>
      <pc:sldChg chg="addSp modSp new mod modTransition setBg">
        <pc:chgData name="Hájek Lubomír" userId="a2054935-5163-4750-a0b9-4323b349192c" providerId="ADAL" clId="{E38BF714-C0FA-466A-B2E0-33F7A5BCC41F}" dt="2023-11-23T15:43:59.257" v="49"/>
        <pc:sldMkLst>
          <pc:docMk/>
          <pc:sldMk cId="1182957958" sldId="263"/>
        </pc:sldMkLst>
        <pc:spChg chg="mod">
          <ac:chgData name="Hájek Lubomír" userId="a2054935-5163-4750-a0b9-4323b349192c" providerId="ADAL" clId="{E38BF714-C0FA-466A-B2E0-33F7A5BCC41F}" dt="2023-11-23T13:53:41.229" v="12" actId="14100"/>
          <ac:spMkLst>
            <pc:docMk/>
            <pc:sldMk cId="1182957958" sldId="263"/>
            <ac:spMk id="2" creationId="{E6D4ADC3-B3E1-DF22-F6A8-C854D97A2508}"/>
          </ac:spMkLst>
        </pc:spChg>
        <pc:spChg chg="mod">
          <ac:chgData name="Hájek Lubomír" userId="a2054935-5163-4750-a0b9-4323b349192c" providerId="ADAL" clId="{E38BF714-C0FA-466A-B2E0-33F7A5BCC41F}" dt="2023-11-23T13:53:56.450" v="18" actId="5793"/>
          <ac:spMkLst>
            <pc:docMk/>
            <pc:sldMk cId="1182957958" sldId="263"/>
            <ac:spMk id="3" creationId="{0EAC342A-2B11-738E-F8B4-F4E4819340B6}"/>
          </ac:spMkLst>
        </pc:spChg>
        <pc:spChg chg="add">
          <ac:chgData name="Hájek Lubomír" userId="a2054935-5163-4750-a0b9-4323b349192c" providerId="ADAL" clId="{E38BF714-C0FA-466A-B2E0-33F7A5BCC41F}" dt="2023-11-23T13:53:36.210" v="11" actId="26606"/>
          <ac:spMkLst>
            <pc:docMk/>
            <pc:sldMk cId="1182957958" sldId="263"/>
            <ac:spMk id="9" creationId="{C8A3C342-1D03-412F-8DD3-BF519E8E0AE9}"/>
          </ac:spMkLst>
        </pc:spChg>
        <pc:spChg chg="add">
          <ac:chgData name="Hájek Lubomír" userId="a2054935-5163-4750-a0b9-4323b349192c" providerId="ADAL" clId="{E38BF714-C0FA-466A-B2E0-33F7A5BCC41F}" dt="2023-11-23T13:53:36.210" v="11" actId="26606"/>
          <ac:spMkLst>
            <pc:docMk/>
            <pc:sldMk cId="1182957958" sldId="263"/>
            <ac:spMk id="11" creationId="{81CC9B02-E087-4350-AEBD-2C3CF001AF01}"/>
          </ac:spMkLst>
        </pc:spChg>
        <pc:picChg chg="add">
          <ac:chgData name="Hájek Lubomír" userId="a2054935-5163-4750-a0b9-4323b349192c" providerId="ADAL" clId="{E38BF714-C0FA-466A-B2E0-33F7A5BCC41F}" dt="2023-11-23T13:53:36.210" v="11" actId="26606"/>
          <ac:picMkLst>
            <pc:docMk/>
            <pc:sldMk cId="1182957958" sldId="263"/>
            <ac:picMk id="5" creationId="{5D150033-084B-4F94-63A7-541529E24521}"/>
          </ac:picMkLst>
        </pc:picChg>
      </pc:sldChg>
      <pc:sldChg chg="modSp new mod modTransition">
        <pc:chgData name="Hájek Lubomír" userId="a2054935-5163-4750-a0b9-4323b349192c" providerId="ADAL" clId="{E38BF714-C0FA-466A-B2E0-33F7A5BCC41F}" dt="2023-11-23T15:43:59.257" v="49"/>
        <pc:sldMkLst>
          <pc:docMk/>
          <pc:sldMk cId="2490512324" sldId="264"/>
        </pc:sldMkLst>
        <pc:spChg chg="mod">
          <ac:chgData name="Hájek Lubomír" userId="a2054935-5163-4750-a0b9-4323b349192c" providerId="ADAL" clId="{E38BF714-C0FA-466A-B2E0-33F7A5BCC41F}" dt="2023-11-23T13:55:07.670" v="27" actId="20577"/>
          <ac:spMkLst>
            <pc:docMk/>
            <pc:sldMk cId="2490512324" sldId="264"/>
            <ac:spMk id="2" creationId="{BD89AA42-BF94-0B27-4F49-DA39CB4E8593}"/>
          </ac:spMkLst>
        </pc:spChg>
        <pc:spChg chg="mod">
          <ac:chgData name="Hájek Lubomír" userId="a2054935-5163-4750-a0b9-4323b349192c" providerId="ADAL" clId="{E38BF714-C0FA-466A-B2E0-33F7A5BCC41F}" dt="2023-11-23T13:56:50.162" v="41" actId="404"/>
          <ac:spMkLst>
            <pc:docMk/>
            <pc:sldMk cId="2490512324" sldId="264"/>
            <ac:spMk id="3" creationId="{09ECC1C3-8D28-B8BF-1D4D-DB0DA0BD78D0}"/>
          </ac:spMkLst>
        </pc:spChg>
      </pc:sldChg>
      <pc:sldChg chg="addSp delSp modSp new mod modTransition setBg">
        <pc:chgData name="Hájek Lubomír" userId="a2054935-5163-4750-a0b9-4323b349192c" providerId="ADAL" clId="{E38BF714-C0FA-466A-B2E0-33F7A5BCC41F}" dt="2023-11-23T15:43:59.257" v="49"/>
        <pc:sldMkLst>
          <pc:docMk/>
          <pc:sldMk cId="2202235281" sldId="265"/>
        </pc:sldMkLst>
        <pc:spChg chg="del">
          <ac:chgData name="Hájek Lubomír" userId="a2054935-5163-4750-a0b9-4323b349192c" providerId="ADAL" clId="{E38BF714-C0FA-466A-B2E0-33F7A5BCC41F}" dt="2023-11-23T13:57:33.822" v="46" actId="26606"/>
          <ac:spMkLst>
            <pc:docMk/>
            <pc:sldMk cId="2202235281" sldId="265"/>
            <ac:spMk id="2" creationId="{D8F0D7E5-F593-7734-0208-5D03E96EB688}"/>
          </ac:spMkLst>
        </pc:spChg>
        <pc:spChg chg="del">
          <ac:chgData name="Hájek Lubomír" userId="a2054935-5163-4750-a0b9-4323b349192c" providerId="ADAL" clId="{E38BF714-C0FA-466A-B2E0-33F7A5BCC41F}" dt="2023-11-23T13:57:30.906" v="43" actId="931"/>
          <ac:spMkLst>
            <pc:docMk/>
            <pc:sldMk cId="2202235281" sldId="265"/>
            <ac:spMk id="3" creationId="{FB7B2FE9-53B3-07B7-BDA3-DA5100275E78}"/>
          </ac:spMkLst>
        </pc:spChg>
        <pc:spChg chg="add">
          <ac:chgData name="Hájek Lubomír" userId="a2054935-5163-4750-a0b9-4323b349192c" providerId="ADAL" clId="{E38BF714-C0FA-466A-B2E0-33F7A5BCC41F}" dt="2023-11-23T13:57:33.822" v="46" actId="26606"/>
          <ac:spMkLst>
            <pc:docMk/>
            <pc:sldMk cId="2202235281" sldId="265"/>
            <ac:spMk id="14" creationId="{AEBE9F1A-B38D-446E-83AE-14B17CE77FF2}"/>
          </ac:spMkLst>
        </pc:spChg>
        <pc:spChg chg="add">
          <ac:chgData name="Hájek Lubomír" userId="a2054935-5163-4750-a0b9-4323b349192c" providerId="ADAL" clId="{E38BF714-C0FA-466A-B2E0-33F7A5BCC41F}" dt="2023-11-23T13:57:33.822" v="46" actId="26606"/>
          <ac:spMkLst>
            <pc:docMk/>
            <pc:sldMk cId="2202235281" sldId="265"/>
            <ac:spMk id="20" creationId="{5E3EB826-A471-488F-9E8A-D65528A3C0CA}"/>
          </ac:spMkLst>
        </pc:spChg>
        <pc:spChg chg="add">
          <ac:chgData name="Hájek Lubomír" userId="a2054935-5163-4750-a0b9-4323b349192c" providerId="ADAL" clId="{E38BF714-C0FA-466A-B2E0-33F7A5BCC41F}" dt="2023-11-23T13:57:33.822" v="46" actId="26606"/>
          <ac:spMkLst>
            <pc:docMk/>
            <pc:sldMk cId="2202235281" sldId="265"/>
            <ac:spMk id="22" creationId="{DFB3CEA1-88D9-42FB-88ED-1E9807FE6596}"/>
          </ac:spMkLst>
        </pc:spChg>
        <pc:spChg chg="add">
          <ac:chgData name="Hájek Lubomír" userId="a2054935-5163-4750-a0b9-4323b349192c" providerId="ADAL" clId="{E38BF714-C0FA-466A-B2E0-33F7A5BCC41F}" dt="2023-11-23T13:57:33.822" v="46" actId="26606"/>
          <ac:spMkLst>
            <pc:docMk/>
            <pc:sldMk cId="2202235281" sldId="265"/>
            <ac:spMk id="24" creationId="{9A6C928E-4252-4F33-8C34-E50A12A3170B}"/>
          </ac:spMkLst>
        </pc:spChg>
        <pc:picChg chg="add mod">
          <ac:chgData name="Hájek Lubomír" userId="a2054935-5163-4750-a0b9-4323b349192c" providerId="ADAL" clId="{E38BF714-C0FA-466A-B2E0-33F7A5BCC41F}" dt="2023-11-23T13:57:36.209" v="48" actId="962"/>
          <ac:picMkLst>
            <pc:docMk/>
            <pc:sldMk cId="2202235281" sldId="265"/>
            <ac:picMk id="5" creationId="{47485E12-463A-AB09-B3FC-D57B0A836853}"/>
          </ac:picMkLst>
        </pc:picChg>
        <pc:picChg chg="add">
          <ac:chgData name="Hájek Lubomír" userId="a2054935-5163-4750-a0b9-4323b349192c" providerId="ADAL" clId="{E38BF714-C0FA-466A-B2E0-33F7A5BCC41F}" dt="2023-11-23T13:57:33.822" v="46" actId="26606"/>
          <ac:picMkLst>
            <pc:docMk/>
            <pc:sldMk cId="2202235281" sldId="265"/>
            <ac:picMk id="10" creationId="{C9ECDD5C-152A-4CC7-8333-0F367B3A62EA}"/>
          </ac:picMkLst>
        </pc:picChg>
        <pc:picChg chg="add">
          <ac:chgData name="Hájek Lubomír" userId="a2054935-5163-4750-a0b9-4323b349192c" providerId="ADAL" clId="{E38BF714-C0FA-466A-B2E0-33F7A5BCC41F}" dt="2023-11-23T13:57:33.822" v="46" actId="26606"/>
          <ac:picMkLst>
            <pc:docMk/>
            <pc:sldMk cId="2202235281" sldId="265"/>
            <ac:picMk id="12" creationId="{7F5C92A3-369B-43F3-BDCE-E560B1B0EC89}"/>
          </ac:picMkLst>
        </pc:picChg>
        <pc:picChg chg="add">
          <ac:chgData name="Hájek Lubomír" userId="a2054935-5163-4750-a0b9-4323b349192c" providerId="ADAL" clId="{E38BF714-C0FA-466A-B2E0-33F7A5BCC41F}" dt="2023-11-23T13:57:33.822" v="46" actId="26606"/>
          <ac:picMkLst>
            <pc:docMk/>
            <pc:sldMk cId="2202235281" sldId="265"/>
            <ac:picMk id="16" creationId="{915B5014-A7EC-4BA6-9C83-8840CF81DB28}"/>
          </ac:picMkLst>
        </pc:picChg>
        <pc:picChg chg="add">
          <ac:chgData name="Hájek Lubomír" userId="a2054935-5163-4750-a0b9-4323b349192c" providerId="ADAL" clId="{E38BF714-C0FA-466A-B2E0-33F7A5BCC41F}" dt="2023-11-23T13:57:33.822" v="46" actId="26606"/>
          <ac:picMkLst>
            <pc:docMk/>
            <pc:sldMk cId="2202235281" sldId="265"/>
            <ac:picMk id="18" creationId="{022C43AB-86D7-420D-8AD7-DC0A15FDD0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2-QN5iKS4?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rPS2HiYVp8?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Growing plant">
            <a:extLst>
              <a:ext uri="{FF2B5EF4-FFF2-40B4-BE49-F238E27FC236}">
                <a16:creationId xmlns:a16="http://schemas.microsoft.com/office/drawing/2014/main" id="{DB1E4E09-2A70-918C-A45B-B254BA899CD1}"/>
              </a:ext>
            </a:extLst>
          </p:cNvPr>
          <p:cNvPicPr>
            <a:picLocks noChangeAspect="1"/>
          </p:cNvPicPr>
          <p:nvPr/>
        </p:nvPicPr>
        <p:blipFill rotWithShape="1">
          <a:blip r:embed="rId3">
            <a:duotone>
              <a:prstClr val="black"/>
              <a:schemeClr val="accent5">
                <a:tint val="45000"/>
                <a:satMod val="400000"/>
              </a:schemeClr>
            </a:duotone>
            <a:alphaModFix amt="25000"/>
          </a:blip>
          <a:srcRect t="15730"/>
          <a:stretch/>
        </p:blipFill>
        <p:spPr>
          <a:xfrm>
            <a:off x="20" y="10"/>
            <a:ext cx="12191980" cy="6857990"/>
          </a:xfrm>
          <a:prstGeom prst="rect">
            <a:avLst/>
          </a:prstGeom>
        </p:spPr>
      </p:pic>
      <p:sp>
        <p:nvSpPr>
          <p:cNvPr id="2" name="Nadpis 1">
            <a:extLst>
              <a:ext uri="{FF2B5EF4-FFF2-40B4-BE49-F238E27FC236}">
                <a16:creationId xmlns:a16="http://schemas.microsoft.com/office/drawing/2014/main" id="{77831E04-CDC3-4EF8-FFED-0D0C8EE68757}"/>
              </a:ext>
            </a:extLst>
          </p:cNvPr>
          <p:cNvSpPr>
            <a:spLocks noGrp="1"/>
          </p:cNvSpPr>
          <p:nvPr>
            <p:ph type="ctrTitle"/>
          </p:nvPr>
        </p:nvSpPr>
        <p:spPr>
          <a:xfrm>
            <a:off x="1154955" y="1447800"/>
            <a:ext cx="8825658" cy="3329581"/>
          </a:xfrm>
        </p:spPr>
        <p:txBody>
          <a:bodyPr>
            <a:normAutofit/>
          </a:bodyPr>
          <a:lstStyle/>
          <a:p>
            <a:r>
              <a:rPr lang="cs-CZ" dirty="0" err="1"/>
              <a:t>The</a:t>
            </a:r>
            <a:r>
              <a:rPr lang="cs-CZ" dirty="0"/>
              <a:t> </a:t>
            </a:r>
            <a:r>
              <a:rPr lang="cs-CZ" dirty="0" err="1"/>
              <a:t>Climate</a:t>
            </a:r>
            <a:r>
              <a:rPr lang="cs-CZ" dirty="0"/>
              <a:t> </a:t>
            </a:r>
            <a:r>
              <a:rPr lang="cs-CZ" dirty="0" err="1"/>
              <a:t>components</a:t>
            </a:r>
            <a:endParaRPr lang="cs-CZ" dirty="0"/>
          </a:p>
        </p:txBody>
      </p:sp>
      <p:sp>
        <p:nvSpPr>
          <p:cNvPr id="3" name="Podnadpis 2">
            <a:extLst>
              <a:ext uri="{FF2B5EF4-FFF2-40B4-BE49-F238E27FC236}">
                <a16:creationId xmlns:a16="http://schemas.microsoft.com/office/drawing/2014/main" id="{DCBCDF1A-925D-DF81-2A28-22DE812C5D11}"/>
              </a:ext>
            </a:extLst>
          </p:cNvPr>
          <p:cNvSpPr>
            <a:spLocks noGrp="1"/>
          </p:cNvSpPr>
          <p:nvPr>
            <p:ph type="subTitle" idx="1"/>
          </p:nvPr>
        </p:nvSpPr>
        <p:spPr>
          <a:xfrm>
            <a:off x="1154955" y="4777380"/>
            <a:ext cx="8825658" cy="861420"/>
          </a:xfrm>
        </p:spPr>
        <p:txBody>
          <a:bodyPr>
            <a:normAutofit/>
          </a:bodyPr>
          <a:lstStyle/>
          <a:p>
            <a:endParaRPr lang="cs-CZ"/>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16736513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89AA42-BF94-0B27-4F49-DA39CB4E8593}"/>
              </a:ext>
            </a:extLst>
          </p:cNvPr>
          <p:cNvSpPr>
            <a:spLocks noGrp="1"/>
          </p:cNvSpPr>
          <p:nvPr>
            <p:ph type="title"/>
          </p:nvPr>
        </p:nvSpPr>
        <p:spPr/>
        <p:txBody>
          <a:bodyPr/>
          <a:lstStyle/>
          <a:p>
            <a:r>
              <a:rPr lang="cs-CZ" dirty="0" err="1"/>
              <a:t>Sources</a:t>
            </a:r>
            <a:r>
              <a:rPr lang="cs-CZ" dirty="0"/>
              <a:t>:</a:t>
            </a:r>
          </a:p>
        </p:txBody>
      </p:sp>
      <p:sp>
        <p:nvSpPr>
          <p:cNvPr id="3" name="Zástupný obsah 2">
            <a:extLst>
              <a:ext uri="{FF2B5EF4-FFF2-40B4-BE49-F238E27FC236}">
                <a16:creationId xmlns:a16="http://schemas.microsoft.com/office/drawing/2014/main" id="{09ECC1C3-8D28-B8BF-1D4D-DB0DA0BD78D0}"/>
              </a:ext>
            </a:extLst>
          </p:cNvPr>
          <p:cNvSpPr>
            <a:spLocks noGrp="1"/>
          </p:cNvSpPr>
          <p:nvPr>
            <p:ph idx="1"/>
          </p:nvPr>
        </p:nvSpPr>
        <p:spPr/>
        <p:txBody>
          <a:bodyPr/>
          <a:lstStyle/>
          <a:p>
            <a:r>
              <a:rPr lang="en-US" sz="1400" dirty="0"/>
              <a:t>By Dr. Michael </a:t>
            </a:r>
            <a:r>
              <a:rPr lang="en-US" sz="1400" dirty="0" err="1"/>
              <a:t>Pidwirny</a:t>
            </a:r>
            <a:r>
              <a:rPr lang="en-US" sz="1400" dirty="0"/>
              <a:t> (see http://www.physicalgeography.net) - http://blue.utb.edu/paullgj/geog3333/lectures/physgeog.html, original image, Public Domain, https://</a:t>
            </a:r>
            <a:endParaRPr lang="cs-CZ" sz="1400" dirty="0"/>
          </a:p>
          <a:p>
            <a:r>
              <a:rPr lang="en-US" sz="1400" dirty="0"/>
              <a:t>commons.wikimedia.org/w/</a:t>
            </a:r>
            <a:r>
              <a:rPr lang="en-US" sz="1400" dirty="0" err="1"/>
              <a:t>index.php?curid</a:t>
            </a:r>
            <a:r>
              <a:rPr lang="en-US" sz="1400" dirty="0"/>
              <a:t>=37108971</a:t>
            </a:r>
            <a:endParaRPr lang="cs-CZ" sz="1400" dirty="0"/>
          </a:p>
          <a:p>
            <a:pPr>
              <a:lnSpc>
                <a:spcPct val="107000"/>
              </a:lnSpc>
              <a:spcAft>
                <a:spcPts val="800"/>
              </a:spcAft>
            </a:pPr>
            <a:r>
              <a:rPr lang="en-GB" sz="1400" dirty="0"/>
              <a:t>https://www.noaa.gov/education/resource-collections/weather-atmosphere/weather-systems-patterns</a:t>
            </a:r>
            <a:endParaRPr lang="cs-CZ" sz="1400" dirty="0"/>
          </a:p>
          <a:p>
            <a:pPr>
              <a:lnSpc>
                <a:spcPct val="107000"/>
              </a:lnSpc>
              <a:spcAft>
                <a:spcPts val="800"/>
              </a:spcAft>
            </a:pPr>
            <a:r>
              <a:rPr lang="en-GB" sz="1400" dirty="0"/>
              <a:t>https://media.cnn.com/api/v1/images/stellar/prod/210301101549-02-climate-change-ocean-currents </a:t>
            </a:r>
            <a:r>
              <a:rPr lang="en-GB" sz="1400" dirty="0" err="1"/>
              <a:t>weakening.jpg?q</a:t>
            </a:r>
            <a:r>
              <a:rPr lang="en-GB" sz="1400" dirty="0"/>
              <a:t>=w_1110,c_fill/</a:t>
            </a:r>
            <a:r>
              <a:rPr lang="en-GB" sz="1400" dirty="0" err="1"/>
              <a:t>f_webp</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4905123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5188FB-F86C-9B35-4BDD-BE5366D96710}"/>
              </a:ext>
            </a:extLst>
          </p:cNvPr>
          <p:cNvSpPr>
            <a:spLocks noGrp="1"/>
          </p:cNvSpPr>
          <p:nvPr>
            <p:ph type="title"/>
          </p:nvPr>
        </p:nvSpPr>
        <p:spPr>
          <a:xfrm>
            <a:off x="778042" y="452718"/>
            <a:ext cx="9272792" cy="798566"/>
          </a:xfrm>
        </p:spPr>
        <p:txBody>
          <a:bodyPr/>
          <a:lstStyle/>
          <a:p>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Watch this video to learn more about the Components of Climate Systems.</a:t>
            </a:r>
            <a:endParaRPr lang="cs-CZ" dirty="0"/>
          </a:p>
        </p:txBody>
      </p:sp>
      <p:pic>
        <p:nvPicPr>
          <p:cNvPr id="4" name="Online médium 3" title="Weather &amp; Climate - What factors affect temperatures">
            <a:hlinkClick r:id="" action="ppaction://media"/>
            <a:extLst>
              <a:ext uri="{FF2B5EF4-FFF2-40B4-BE49-F238E27FC236}">
                <a16:creationId xmlns:a16="http://schemas.microsoft.com/office/drawing/2014/main" id="{F68F60CC-7D53-030D-BC01-8F031ACE7220}"/>
              </a:ext>
            </a:extLst>
          </p:cNvPr>
          <p:cNvPicPr>
            <a:picLocks noGrp="1" noRot="1" noChangeAspect="1"/>
          </p:cNvPicPr>
          <p:nvPr>
            <p:ph idx="1"/>
            <a:videoFile r:link="rId1"/>
          </p:nvPr>
        </p:nvPicPr>
        <p:blipFill>
          <a:blip r:embed="rId3"/>
          <a:stretch>
            <a:fillRect/>
          </a:stretch>
        </p:blipFill>
        <p:spPr>
          <a:xfrm>
            <a:off x="2009640" y="1390899"/>
            <a:ext cx="7805569" cy="4410029"/>
          </a:xfrm>
          <a:prstGeom prst="rect">
            <a:avLst/>
          </a:prstGeom>
        </p:spPr>
      </p:pic>
    </p:spTree>
    <p:extLst>
      <p:ext uri="{BB962C8B-B14F-4D97-AF65-F5344CB8AC3E}">
        <p14:creationId xmlns:p14="http://schemas.microsoft.com/office/powerpoint/2010/main" val="1021538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849E59-BE2A-2582-FBA7-A26D431E025A}"/>
              </a:ext>
            </a:extLst>
          </p:cNvPr>
          <p:cNvSpPr>
            <a:spLocks noGrp="1"/>
          </p:cNvSpPr>
          <p:nvPr>
            <p:ph type="title"/>
          </p:nvPr>
        </p:nvSpPr>
        <p:spPr>
          <a:xfrm>
            <a:off x="648930" y="629267"/>
            <a:ext cx="6188190" cy="917432"/>
          </a:xfrm>
        </p:spPr>
        <p:txBody>
          <a:bodyPr>
            <a:normAutofit fontScale="90000"/>
          </a:bodyPr>
          <a:lstStyle/>
          <a:p>
            <a:pPr>
              <a:lnSpc>
                <a:spcPct val="90000"/>
              </a:lnSpc>
            </a:pPr>
            <a:r>
              <a:rPr lang="en-GB" sz="3600" b="1" kern="100" dirty="0">
                <a:solidFill>
                  <a:srgbClr val="EBEBEB"/>
                </a:solidFill>
                <a:effectLst/>
                <a:latin typeface="Calibri" panose="020F0502020204030204" pitchFamily="34" charset="0"/>
                <a:ea typeface="Aptos" panose="020B0004020202020204" pitchFamily="34" charset="0"/>
                <a:cs typeface="Times New Roman" panose="02020603050405020304" pitchFamily="18" charset="0"/>
              </a:rPr>
              <a:t>Answer the following questions:</a:t>
            </a:r>
            <a:br>
              <a:rPr lang="cs-CZ" sz="3600" kern="100" dirty="0">
                <a:solidFill>
                  <a:srgbClr val="EBEBEB"/>
                </a:solidFill>
                <a:effectLst/>
                <a:latin typeface="Aptos" panose="020B0004020202020204" pitchFamily="34" charset="0"/>
                <a:ea typeface="Aptos" panose="020B0004020202020204" pitchFamily="34" charset="0"/>
                <a:cs typeface="Times New Roman" panose="02020603050405020304" pitchFamily="18" charset="0"/>
              </a:rPr>
            </a:br>
            <a:endParaRPr lang="cs-CZ" sz="3600" dirty="0">
              <a:solidFill>
                <a:srgbClr val="EBEBEB"/>
              </a:solidFill>
            </a:endParaRPr>
          </a:p>
        </p:txBody>
      </p:sp>
      <p:sp>
        <p:nvSpPr>
          <p:cNvPr id="3" name="Zástupný obsah 2">
            <a:extLst>
              <a:ext uri="{FF2B5EF4-FFF2-40B4-BE49-F238E27FC236}">
                <a16:creationId xmlns:a16="http://schemas.microsoft.com/office/drawing/2014/main" id="{EECBD087-D3BD-AF52-F7D4-F48C2A970388}"/>
              </a:ext>
            </a:extLst>
          </p:cNvPr>
          <p:cNvSpPr>
            <a:spLocks noGrp="1"/>
          </p:cNvSpPr>
          <p:nvPr>
            <p:ph idx="1"/>
          </p:nvPr>
        </p:nvSpPr>
        <p:spPr>
          <a:xfrm>
            <a:off x="0" y="1692614"/>
            <a:ext cx="6837120" cy="4531206"/>
          </a:xfrm>
        </p:spPr>
        <p:txBody>
          <a:bodyPr>
            <a:normAutofit/>
          </a:bodyPr>
          <a:lstStyle/>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is altitude, latitude, and equator? </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Where are there more/fewer greenhouse gases?</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How much is the temperature increased in 2000 m if in 0 m there is temperature of 20 degrees?</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can affect (lowers) the temperature loss per 100 m?</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Why is the temperature in the lower atmosphere higher?</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types of the ocean currents are there?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is Maritime?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Aft>
                <a:spcPts val="800"/>
              </a:spcAft>
              <a:buFont typeface="+mj-lt"/>
              <a:buAutoNum type="arabicParenR"/>
            </a:pPr>
            <a:r>
              <a:rPr lang="en-GB" sz="18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place in cooler in the summer and warmer in the wintertime?</a:t>
            </a:r>
            <a:endParaRPr lang="cs-CZ" sz="1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cs-CZ"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Snow Globe art">
            <a:extLst>
              <a:ext uri="{FF2B5EF4-FFF2-40B4-BE49-F238E27FC236}">
                <a16:creationId xmlns:a16="http://schemas.microsoft.com/office/drawing/2014/main" id="{FB02825D-1D07-DED7-1A33-40717CD2FEC5}"/>
              </a:ext>
            </a:extLst>
          </p:cNvPr>
          <p:cNvPicPr>
            <a:picLocks noChangeAspect="1"/>
          </p:cNvPicPr>
          <p:nvPr/>
        </p:nvPicPr>
        <p:blipFill rotWithShape="1">
          <a:blip r:embed="rId3"/>
          <a:srcRect l="17737" r="31603"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36281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42" name="Rectangle 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6D88CA-A1C9-95EA-A24F-8B68E6449642}"/>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800" b="0" i="0" kern="1200" dirty="0">
                <a:solidFill>
                  <a:srgbClr val="EBEBEB"/>
                </a:solidFill>
                <a:effectLst/>
                <a:latin typeface="+mj-lt"/>
                <a:ea typeface="+mj-ea"/>
                <a:cs typeface="+mj-cs"/>
              </a:rPr>
              <a:t>C</a:t>
            </a:r>
            <a:r>
              <a:rPr lang="en-US" sz="3800" b="0" i="0" kern="1200">
                <a:solidFill>
                  <a:srgbClr val="EBEBEB"/>
                </a:solidFill>
                <a:effectLst/>
                <a:latin typeface="+mj-lt"/>
                <a:ea typeface="+mj-ea"/>
                <a:cs typeface="+mj-cs"/>
              </a:rPr>
              <a:t>li</a:t>
            </a:r>
            <a:r>
              <a:rPr lang="en-US" sz="3800" b="0" i="0" kern="1200" dirty="0">
                <a:solidFill>
                  <a:srgbClr val="EBEBEB"/>
                </a:solidFill>
                <a:effectLst/>
                <a:latin typeface="+mj-lt"/>
                <a:ea typeface="+mj-ea"/>
                <a:cs typeface="+mj-cs"/>
              </a:rPr>
              <a:t>mate Feedback Mechanisms</a:t>
            </a:r>
            <a:br>
              <a:rPr lang="en-US" sz="3800" b="0" i="0" kern="1200" dirty="0">
                <a:solidFill>
                  <a:srgbClr val="EBEBEB"/>
                </a:solidFill>
                <a:effectLst/>
                <a:latin typeface="+mj-lt"/>
                <a:ea typeface="+mj-ea"/>
                <a:cs typeface="+mj-cs"/>
              </a:rPr>
            </a:br>
            <a:endParaRPr lang="en-US" sz="3800" b="0" i="0" kern="1200" dirty="0">
              <a:solidFill>
                <a:srgbClr val="EBEBEB"/>
              </a:solidFill>
              <a:latin typeface="+mj-lt"/>
              <a:ea typeface="+mj-ea"/>
              <a:cs typeface="+mj-cs"/>
            </a:endParaRPr>
          </a:p>
        </p:txBody>
      </p:sp>
      <p:sp useBgFill="1">
        <p:nvSpPr>
          <p:cNvPr id="44" name="Rectangle 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4" name="Grafický objekt 2">
            <a:extLst>
              <a:ext uri="{FF2B5EF4-FFF2-40B4-BE49-F238E27FC236}">
                <a16:creationId xmlns:a16="http://schemas.microsoft.com/office/drawing/2014/main" id="{A4CE2B2B-ADF5-0075-8B0F-47B0AEBD52CE}"/>
              </a:ext>
            </a:extLst>
          </p:cNvPr>
          <p:cNvPicPr>
            <a:picLocks noGrp="1" noChangeAspect="1"/>
          </p:cNvPicPr>
          <p:nvPr>
            <p:ph idx="1"/>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392" y="1130549"/>
            <a:ext cx="6275584" cy="4602094"/>
          </a:xfrm>
          <a:prstGeom prst="rect">
            <a:avLst/>
          </a:prstGeom>
          <a:effectLst/>
        </p:spPr>
      </p:pic>
    </p:spTree>
    <p:extLst>
      <p:ext uri="{BB962C8B-B14F-4D97-AF65-F5344CB8AC3E}">
        <p14:creationId xmlns:p14="http://schemas.microsoft.com/office/powerpoint/2010/main" val="1680259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27033-C228-AD80-13C9-718E6368F567}"/>
              </a:ext>
            </a:extLst>
          </p:cNvPr>
          <p:cNvSpPr>
            <a:spLocks noGrp="1"/>
          </p:cNvSpPr>
          <p:nvPr>
            <p:ph type="title"/>
          </p:nvPr>
        </p:nvSpPr>
        <p:spPr>
          <a:xfrm>
            <a:off x="646111" y="452718"/>
            <a:ext cx="9404723" cy="678250"/>
          </a:xfrm>
        </p:spPr>
        <p:txBody>
          <a:bodyPr/>
          <a:lstStyle/>
          <a:p>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Watch this video and answer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the</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following questions</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Make notes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during</a:t>
            </a:r>
            <a:r>
              <a:rPr lang="cs-CZ"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cs-CZ" sz="1800" b="1" kern="100" dirty="0" err="1">
                <a:effectLst/>
                <a:latin typeface="Calibri" panose="020F0502020204030204" pitchFamily="34" charset="0"/>
                <a:ea typeface="Aptos" panose="020B0004020202020204" pitchFamily="34" charset="0"/>
                <a:cs typeface="Times New Roman" panose="02020603050405020304" pitchFamily="18" charset="0"/>
              </a:rPr>
              <a:t>watching</a:t>
            </a:r>
            <a:endParaRPr lang="cs-CZ" dirty="0"/>
          </a:p>
        </p:txBody>
      </p:sp>
      <p:pic>
        <p:nvPicPr>
          <p:cNvPr id="4" name="Online médium 3" title="How does the climate system work?">
            <a:hlinkClick r:id="" action="ppaction://media"/>
            <a:extLst>
              <a:ext uri="{FF2B5EF4-FFF2-40B4-BE49-F238E27FC236}">
                <a16:creationId xmlns:a16="http://schemas.microsoft.com/office/drawing/2014/main" id="{F0ABA49C-CE1B-DCDC-8542-D160CBC00FC5}"/>
              </a:ext>
            </a:extLst>
          </p:cNvPr>
          <p:cNvPicPr>
            <a:picLocks noGrp="1" noRot="1" noChangeAspect="1"/>
          </p:cNvPicPr>
          <p:nvPr>
            <p:ph idx="1"/>
            <a:videoFile r:link="rId1"/>
          </p:nvPr>
        </p:nvPicPr>
        <p:blipFill>
          <a:blip r:embed="rId3"/>
          <a:stretch>
            <a:fillRect/>
          </a:stretch>
        </p:blipFill>
        <p:spPr>
          <a:xfrm>
            <a:off x="2779713" y="795060"/>
            <a:ext cx="7271121" cy="5453340"/>
          </a:xfrm>
          <a:prstGeom prst="rect">
            <a:avLst/>
          </a:prstGeom>
        </p:spPr>
      </p:pic>
    </p:spTree>
    <p:extLst>
      <p:ext uri="{BB962C8B-B14F-4D97-AF65-F5344CB8AC3E}">
        <p14:creationId xmlns:p14="http://schemas.microsoft.com/office/powerpoint/2010/main" val="2908696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B5CEE-4EED-69CC-9C6A-577C77D83C9D}"/>
              </a:ext>
            </a:extLst>
          </p:cNvPr>
          <p:cNvSpPr>
            <a:spLocks noGrp="1"/>
          </p:cNvSpPr>
          <p:nvPr>
            <p:ph type="title"/>
          </p:nvPr>
        </p:nvSpPr>
        <p:spPr>
          <a:xfrm>
            <a:off x="5282381" y="629266"/>
            <a:ext cx="4767471" cy="1641986"/>
          </a:xfrm>
        </p:spPr>
        <p:txBody>
          <a:bodyPr>
            <a:normAutofit/>
          </a:bodyPr>
          <a:lstStyle/>
          <a:p>
            <a:pPr>
              <a:lnSpc>
                <a:spcPct val="90000"/>
              </a:lnSpc>
            </a:pPr>
            <a:r>
              <a:rPr lang="cs-CZ" sz="3600" b="1" kern="100" dirty="0">
                <a:latin typeface="Calibri" panose="020F0502020204030204" pitchFamily="34" charset="0"/>
                <a:ea typeface="Aptos" panose="020B0004020202020204" pitchFamily="34" charset="0"/>
                <a:cs typeface="Times New Roman" panose="02020603050405020304" pitchFamily="18" charset="0"/>
              </a:rPr>
              <a:t>A</a:t>
            </a:r>
            <a:r>
              <a:rPr lang="en-GB" sz="3600" b="1" kern="100" dirty="0" err="1">
                <a:effectLst/>
                <a:latin typeface="Calibri" panose="020F0502020204030204" pitchFamily="34" charset="0"/>
                <a:ea typeface="Aptos" panose="020B0004020202020204" pitchFamily="34" charset="0"/>
                <a:cs typeface="Times New Roman" panose="02020603050405020304" pitchFamily="18" charset="0"/>
              </a:rPr>
              <a:t>nswer</a:t>
            </a:r>
            <a:r>
              <a:rPr lang="en-GB" sz="3600" b="1" kern="100" dirty="0">
                <a:effectLst/>
                <a:latin typeface="Calibri" panose="020F0502020204030204" pitchFamily="34" charset="0"/>
                <a:ea typeface="Aptos" panose="020B0004020202020204" pitchFamily="34" charset="0"/>
                <a:cs typeface="Times New Roman" panose="02020603050405020304" pitchFamily="18" charset="0"/>
              </a:rPr>
              <a:t> </a:t>
            </a:r>
            <a:r>
              <a:rPr lang="cs-CZ" sz="3600" b="1" kern="100" dirty="0" err="1">
                <a:effectLst/>
                <a:latin typeface="Calibri" panose="020F0502020204030204" pitchFamily="34" charset="0"/>
                <a:ea typeface="Aptos" panose="020B0004020202020204" pitchFamily="34" charset="0"/>
                <a:cs typeface="Times New Roman" panose="02020603050405020304" pitchFamily="18" charset="0"/>
              </a:rPr>
              <a:t>the</a:t>
            </a:r>
            <a:r>
              <a:rPr lang="cs-CZ" sz="36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3600" b="1" kern="100" dirty="0">
                <a:effectLst/>
                <a:latin typeface="Calibri" panose="020F0502020204030204" pitchFamily="34" charset="0"/>
                <a:ea typeface="Aptos" panose="020B0004020202020204" pitchFamily="34" charset="0"/>
                <a:cs typeface="Times New Roman" panose="02020603050405020304" pitchFamily="18" charset="0"/>
              </a:rPr>
              <a:t>following questions</a:t>
            </a:r>
            <a:r>
              <a:rPr lang="cs-CZ" sz="3600" b="1" kern="100" dirty="0">
                <a:effectLst/>
                <a:latin typeface="Calibri" panose="020F0502020204030204" pitchFamily="34" charset="0"/>
                <a:ea typeface="Aptos" panose="020B0004020202020204" pitchFamily="34" charset="0"/>
                <a:cs typeface="Times New Roman" panose="02020603050405020304" pitchFamily="18" charset="0"/>
              </a:rPr>
              <a:t>:</a:t>
            </a:r>
            <a:br>
              <a:rPr lang="cs-CZ" sz="3600" kern="100" dirty="0">
                <a:effectLst/>
                <a:latin typeface="Aptos" panose="020B0004020202020204" pitchFamily="34" charset="0"/>
                <a:ea typeface="Aptos" panose="020B0004020202020204" pitchFamily="34" charset="0"/>
                <a:cs typeface="Times New Roman" panose="02020603050405020304" pitchFamily="18" charset="0"/>
              </a:rPr>
            </a:br>
            <a:endParaRPr lang="cs-CZ" sz="3600" dirty="0"/>
          </a:p>
        </p:txBody>
      </p:sp>
      <p:pic>
        <p:nvPicPr>
          <p:cNvPr id="5" name="Picture 4" descr="Sunrise as seen from the outer space">
            <a:extLst>
              <a:ext uri="{FF2B5EF4-FFF2-40B4-BE49-F238E27FC236}">
                <a16:creationId xmlns:a16="http://schemas.microsoft.com/office/drawing/2014/main" id="{9AAEE37A-253D-2DBA-D0C6-A67335DDB253}"/>
              </a:ext>
            </a:extLst>
          </p:cNvPr>
          <p:cNvPicPr>
            <a:picLocks noChangeAspect="1"/>
          </p:cNvPicPr>
          <p:nvPr/>
        </p:nvPicPr>
        <p:blipFill rotWithShape="1">
          <a:blip r:embed="rId3"/>
          <a:srcRect l="59309" r="6901"/>
          <a:stretch/>
        </p:blipFill>
        <p:spPr>
          <a:xfrm>
            <a:off x="-1" y="10"/>
            <a:ext cx="4634680" cy="6857990"/>
          </a:xfrm>
          <a:prstGeom prst="rect">
            <a:avLst/>
          </a:prstGeom>
        </p:spPr>
      </p:pic>
      <p:sp>
        <p:nvSpPr>
          <p:cNvPr id="3" name="Zástupný obsah 2">
            <a:extLst>
              <a:ext uri="{FF2B5EF4-FFF2-40B4-BE49-F238E27FC236}">
                <a16:creationId xmlns:a16="http://schemas.microsoft.com/office/drawing/2014/main" id="{2A2D654C-A8A1-F210-B313-4B3DA83AE69C}"/>
              </a:ext>
            </a:extLst>
          </p:cNvPr>
          <p:cNvSpPr>
            <a:spLocks noGrp="1"/>
          </p:cNvSpPr>
          <p:nvPr>
            <p:ph idx="1"/>
          </p:nvPr>
        </p:nvSpPr>
        <p:spPr>
          <a:xfrm>
            <a:off x="5282381" y="2438400"/>
            <a:ext cx="4767471" cy="3809999"/>
          </a:xfrm>
        </p:spPr>
        <p:txBody>
          <a:bodyPr>
            <a:normAutofit/>
          </a:bodyPr>
          <a:lstStyle/>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is the climate system driven by?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can reflect the sun energy?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How does the Earth´s surface lose its heat?</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Which greenhouse gases absorb the heat?</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Could we survive without greenhouse gases?</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How is the inequality of sun heat reaching the Earth balanced?</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kind of weather can you expect from higher/lower pressure?</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creates the ocean currents?</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Font typeface="+mj-lt"/>
              <a:buAutoNum type="arabicParenR"/>
            </a:pPr>
            <a:r>
              <a:rPr lang="en-GB" sz="1600" b="1" kern="100">
                <a:effectLst/>
                <a:latin typeface="Calibri" panose="020F0502020204030204" pitchFamily="34" charset="0"/>
                <a:ea typeface="Aptos" panose="020B0004020202020204" pitchFamily="34" charset="0"/>
                <a:cs typeface="Times New Roman" panose="02020603050405020304" pitchFamily="18" charset="0"/>
              </a:rPr>
              <a:t>What is the strongest ocean current in the world?</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cs-CZ" sz="1600"/>
          </a:p>
        </p:txBody>
      </p:sp>
    </p:spTree>
    <p:extLst>
      <p:ext uri="{BB962C8B-B14F-4D97-AF65-F5344CB8AC3E}">
        <p14:creationId xmlns:p14="http://schemas.microsoft.com/office/powerpoint/2010/main" val="17614171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FA482-586F-A54D-812B-F2F351E840C4}"/>
              </a:ext>
            </a:extLst>
          </p:cNvPr>
          <p:cNvSpPr>
            <a:spLocks noGrp="1"/>
          </p:cNvSpPr>
          <p:nvPr>
            <p:ph type="title"/>
          </p:nvPr>
        </p:nvSpPr>
        <p:spPr>
          <a:xfrm>
            <a:off x="648930" y="629266"/>
            <a:ext cx="3322912" cy="1641987"/>
          </a:xfrm>
        </p:spPr>
        <p:txBody>
          <a:bodyPr>
            <a:normAutofit/>
          </a:bodyPr>
          <a:lstStyle/>
          <a:p>
            <a:r>
              <a:rPr lang="cs-CZ" dirty="0" err="1"/>
              <a:t>The</a:t>
            </a:r>
            <a:r>
              <a:rPr lang="cs-CZ" dirty="0"/>
              <a:t> </a:t>
            </a:r>
            <a:r>
              <a:rPr lang="cs-CZ" dirty="0" err="1"/>
              <a:t>Ocean</a:t>
            </a:r>
            <a:r>
              <a:rPr lang="cs-CZ" dirty="0"/>
              <a:t> </a:t>
            </a:r>
            <a:r>
              <a:rPr lang="cs-CZ" dirty="0" err="1"/>
              <a:t>currents</a:t>
            </a:r>
            <a:endParaRPr lang="cs-CZ" dirty="0"/>
          </a:p>
        </p:txBody>
      </p:sp>
      <p:pic>
        <p:nvPicPr>
          <p:cNvPr id="4" name="Zástupný obsah 3" descr="Obsah obrázku text, mapa, Svět&#10;&#10;Popis byl vytvořen automaticky">
            <a:extLst>
              <a:ext uri="{FF2B5EF4-FFF2-40B4-BE49-F238E27FC236}">
                <a16:creationId xmlns:a16="http://schemas.microsoft.com/office/drawing/2014/main" id="{42948D7A-E9D3-3164-0524-15BA2BE98655}"/>
              </a:ext>
            </a:extLst>
          </p:cNvPr>
          <p:cNvPicPr>
            <a:picLocks noChangeAspect="1"/>
          </p:cNvPicPr>
          <p:nvPr/>
        </p:nvPicPr>
        <p:blipFill rotWithShape="1">
          <a:blip r:embed="rId3">
            <a:extLst>
              <a:ext uri="{28A0092B-C50C-407E-A947-70E740481C1C}">
                <a14:useLocalDpi xmlns:a14="http://schemas.microsoft.com/office/drawing/2010/main" val="0"/>
              </a:ext>
            </a:extLst>
          </a:blip>
          <a:srcRect l="5377" r="25544" b="-1"/>
          <a:stretch/>
        </p:blipFill>
        <p:spPr bwMode="auto">
          <a:xfrm>
            <a:off x="4619544" y="609601"/>
            <a:ext cx="6924756" cy="5638797"/>
          </a:xfrm>
          <a:prstGeom prst="rect">
            <a:avLst/>
          </a:prstGeom>
          <a:effectLst>
            <a:outerShdw blurRad="50800" dist="38100" dir="5400000" algn="t" rotWithShape="0">
              <a:prstClr val="black">
                <a:alpha val="43000"/>
              </a:prstClr>
            </a:outerShdw>
          </a:effectLst>
          <a:extLst>
            <a:ext uri="{53640926-AAD7-44D8-BBD7-CCE9431645EC}">
              <a14:shadowObscured xmlns:a14="http://schemas.microsoft.com/office/drawing/2010/main"/>
            </a:ext>
          </a:extLst>
        </p:spPr>
      </p:pic>
      <p:sp>
        <p:nvSpPr>
          <p:cNvPr id="22" name="Rectangle 15">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8" name="Content Placeholder 7">
            <a:extLst>
              <a:ext uri="{FF2B5EF4-FFF2-40B4-BE49-F238E27FC236}">
                <a16:creationId xmlns:a16="http://schemas.microsoft.com/office/drawing/2014/main" id="{85ADFBB9-684D-2CC0-3318-92205F5413B6}"/>
              </a:ext>
            </a:extLst>
          </p:cNvPr>
          <p:cNvSpPr>
            <a:spLocks noGrp="1"/>
          </p:cNvSpPr>
          <p:nvPr>
            <p:ph idx="1"/>
          </p:nvPr>
        </p:nvSpPr>
        <p:spPr>
          <a:xfrm>
            <a:off x="647701" y="2438401"/>
            <a:ext cx="3324141" cy="3809998"/>
          </a:xfrm>
        </p:spPr>
        <p:txBody>
          <a:bodyPr>
            <a:normAutofit/>
          </a:bodyPr>
          <a:lstStyle/>
          <a:p>
            <a:pPr>
              <a:lnSpc>
                <a:spcPct val="90000"/>
              </a:lnSpc>
            </a:pPr>
            <a:r>
              <a:rPr lang="en-GB" sz="1700" kern="100">
                <a:effectLst/>
                <a:latin typeface="Calibri" panose="020F0502020204030204" pitchFamily="34" charset="0"/>
                <a:ea typeface="Aptos" panose="020B0004020202020204" pitchFamily="34" charset="0"/>
                <a:cs typeface="Times New Roman" panose="02020603050405020304" pitchFamily="18" charset="0"/>
              </a:rPr>
              <a:t>Ocean currents play a significant role in influencing climate systems by redistributing heat around the Earth. These currents are like giant conveyor belts, circulating warm water from the equator towards the poles and cold water from the poles back towards the equator. This process has several important effects on regional and global climates:</a:t>
            </a:r>
            <a:endParaRPr lang="cs-CZ" sz="17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sz="1700"/>
          </a:p>
        </p:txBody>
      </p:sp>
    </p:spTree>
    <p:extLst>
      <p:ext uri="{BB962C8B-B14F-4D97-AF65-F5344CB8AC3E}">
        <p14:creationId xmlns:p14="http://schemas.microsoft.com/office/powerpoint/2010/main" val="3204624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 mapa, atlas, diagram">
            <a:extLst>
              <a:ext uri="{FF2B5EF4-FFF2-40B4-BE49-F238E27FC236}">
                <a16:creationId xmlns:a16="http://schemas.microsoft.com/office/drawing/2014/main" id="{47485E12-463A-AB09-B3FC-D57B0A836853}"/>
              </a:ext>
            </a:extLst>
          </p:cNvPr>
          <p:cNvPicPr>
            <a:picLocks noGrp="1" noChangeAspect="1"/>
          </p:cNvPicPr>
          <p:nvPr>
            <p:ph idx="1"/>
          </p:nvPr>
        </p:nvPicPr>
        <p:blipFill>
          <a:blip r:embed="rId7"/>
          <a:stretch>
            <a:fillRect/>
          </a:stretch>
        </p:blipFill>
        <p:spPr>
          <a:xfrm>
            <a:off x="759730" y="643467"/>
            <a:ext cx="10672540" cy="5571066"/>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2202235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D4ADC3-B3E1-DF22-F6A8-C854D97A2508}"/>
              </a:ext>
            </a:extLst>
          </p:cNvPr>
          <p:cNvSpPr>
            <a:spLocks noGrp="1"/>
          </p:cNvSpPr>
          <p:nvPr>
            <p:ph type="title"/>
          </p:nvPr>
        </p:nvSpPr>
        <p:spPr>
          <a:xfrm>
            <a:off x="648930" y="629266"/>
            <a:ext cx="6188190" cy="897977"/>
          </a:xfrm>
        </p:spPr>
        <p:txBody>
          <a:bodyPr>
            <a:normAutofit/>
          </a:bodyPr>
          <a:lstStyle/>
          <a:p>
            <a:r>
              <a:rPr lang="en-GB" b="1" kern="100" dirty="0">
                <a:solidFill>
                  <a:srgbClr val="EBEBEB"/>
                </a:solidFill>
                <a:effectLst/>
                <a:latin typeface="Calibri" panose="020F0502020204030204" pitchFamily="34" charset="0"/>
                <a:ea typeface="Aptos" panose="020B0004020202020204" pitchFamily="34" charset="0"/>
                <a:cs typeface="Times New Roman" panose="02020603050405020304" pitchFamily="18" charset="0"/>
              </a:rPr>
              <a:t>Revision:</a:t>
            </a:r>
            <a:endParaRPr lang="cs-CZ" dirty="0">
              <a:solidFill>
                <a:srgbClr val="EBEBEB"/>
              </a:solidFill>
            </a:endParaRPr>
          </a:p>
        </p:txBody>
      </p:sp>
      <p:sp>
        <p:nvSpPr>
          <p:cNvPr id="3" name="Zástupný obsah 2">
            <a:extLst>
              <a:ext uri="{FF2B5EF4-FFF2-40B4-BE49-F238E27FC236}">
                <a16:creationId xmlns:a16="http://schemas.microsoft.com/office/drawing/2014/main" id="{0EAC342A-2B11-738E-F8B4-F4E4819340B6}"/>
              </a:ext>
            </a:extLst>
          </p:cNvPr>
          <p:cNvSpPr>
            <a:spLocks noGrp="1"/>
          </p:cNvSpPr>
          <p:nvPr>
            <p:ph idx="1"/>
          </p:nvPr>
        </p:nvSpPr>
        <p:spPr>
          <a:xfrm>
            <a:off x="194554" y="1673158"/>
            <a:ext cx="6821000" cy="4550662"/>
          </a:xfrm>
        </p:spPr>
        <p:txBody>
          <a:bodyPr>
            <a:normAutofit/>
          </a:bodyPr>
          <a:lstStyle/>
          <a:p>
            <a:pPr marL="742950" lvl="1" indent="-285750">
              <a:lnSpc>
                <a:spcPct val="90000"/>
              </a:lnSpc>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Describe the role of ocean currents in influencing global and regional climates. How do ocean currents regulate temperature and precipitation patterns? Provide examples of specific currents and their effects.</a:t>
            </a:r>
            <a:endParaRPr lang="cs-CZ"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endParaRPr>
          </a:p>
          <a:p>
            <a:pPr marL="457200" lvl="1" indent="0">
              <a:lnSpc>
                <a:spcPct val="90000"/>
              </a:lnSpc>
              <a:buNone/>
            </a:pP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90000"/>
              </a:lnSpc>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What are feedback mechanisms in the context of climate systems? Provide examples of positive and negative feedback loops and explain how they contribute to climate change.</a:t>
            </a:r>
            <a:endParaRPr lang="cs-CZ"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endParaRPr>
          </a:p>
          <a:p>
            <a:pPr marL="457200" lvl="1" indent="0">
              <a:lnSpc>
                <a:spcPct val="90000"/>
              </a:lnSpc>
              <a:buNone/>
            </a:pP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90000"/>
              </a:lnSpc>
              <a:spcAft>
                <a:spcPts val="800"/>
              </a:spcAft>
              <a:buFont typeface="+mj-lt"/>
              <a:buAutoNum type="alphaLcParenR"/>
            </a:pPr>
            <a:r>
              <a:rPr lang="en-GB"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Discuss the concept of climate anomalies and their impact on weather patterns. How do phenomena like El Niño and La Niña contribute to climate variability? Provide examples of regions affected by these anomalies.</a:t>
            </a:r>
            <a:endParaRPr lang="cs-CZ"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cs-CZ"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eep blue water">
            <a:extLst>
              <a:ext uri="{FF2B5EF4-FFF2-40B4-BE49-F238E27FC236}">
                <a16:creationId xmlns:a16="http://schemas.microsoft.com/office/drawing/2014/main" id="{5D150033-084B-4F94-63A7-541529E24521}"/>
              </a:ext>
            </a:extLst>
          </p:cNvPr>
          <p:cNvPicPr>
            <a:picLocks noChangeAspect="1"/>
          </p:cNvPicPr>
          <p:nvPr/>
        </p:nvPicPr>
        <p:blipFill rotWithShape="1">
          <a:blip r:embed="rId3"/>
          <a:srcRect l="24429" r="27262"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829579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128</TotalTime>
  <Words>483</Words>
  <Application>Microsoft Office PowerPoint</Application>
  <PresentationFormat>Širokoúhlá obrazovka</PresentationFormat>
  <Paragraphs>37</Paragraphs>
  <Slides>10</Slides>
  <Notes>0</Notes>
  <HiddenSlides>0</HiddenSlides>
  <MMClips>2</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Aptos</vt:lpstr>
      <vt:lpstr>Arial</vt:lpstr>
      <vt:lpstr>Calibri</vt:lpstr>
      <vt:lpstr>Century Gothic</vt:lpstr>
      <vt:lpstr>Wingdings 3</vt:lpstr>
      <vt:lpstr>Ion</vt:lpstr>
      <vt:lpstr>The Climate components</vt:lpstr>
      <vt:lpstr>Watch this video to learn more about the Components of Climate Systems.</vt:lpstr>
      <vt:lpstr>Answer the following questions: </vt:lpstr>
      <vt:lpstr>Climate Feedback Mechanisms </vt:lpstr>
      <vt:lpstr>Watch this video and answer the following questions. Make notes during watching</vt:lpstr>
      <vt:lpstr>Answer the following questions: </vt:lpstr>
      <vt:lpstr>The Ocean currents</vt:lpstr>
      <vt:lpstr>Prezentace aplikace PowerPoint</vt:lpstr>
      <vt:lpstr>Revision: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Climate components</dc:title>
  <dc:creator>Hájek Lubomír</dc:creator>
  <cp:lastModifiedBy>Hájek Lubomír</cp:lastModifiedBy>
  <cp:revision>1</cp:revision>
  <dcterms:created xsi:type="dcterms:W3CDTF">2023-11-23T13:35:15Z</dcterms:created>
  <dcterms:modified xsi:type="dcterms:W3CDTF">2023-11-23T15:44:08Z</dcterms:modified>
</cp:coreProperties>
</file>