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310" r:id="rId3"/>
    <p:sldId id="311" r:id="rId4"/>
    <p:sldId id="315" r:id="rId5"/>
    <p:sldId id="316" r:id="rId6"/>
    <p:sldId id="317" r:id="rId7"/>
    <p:sldId id="260" r:id="rId8"/>
    <p:sldId id="318" r:id="rId9"/>
    <p:sldId id="319" r:id="rId10"/>
    <p:sldId id="320" r:id="rId11"/>
    <p:sldId id="321" r:id="rId12"/>
    <p:sldId id="322" r:id="rId13"/>
    <p:sldId id="323" r:id="rId14"/>
    <p:sldId id="326" r:id="rId15"/>
    <p:sldId id="327" r:id="rId16"/>
    <p:sldId id="328" r:id="rId17"/>
    <p:sldId id="329" r:id="rId18"/>
    <p:sldId id="330" r:id="rId19"/>
    <p:sldId id="331" r:id="rId20"/>
    <p:sldId id="332" r:id="rId21"/>
    <p:sldId id="333" r:id="rId22"/>
    <p:sldId id="334" r:id="rId23"/>
    <p:sldId id="336" r:id="rId24"/>
    <p:sldId id="335" r:id="rId25"/>
    <p:sldId id="324" r:id="rId26"/>
    <p:sldId id="325" r:id="rId27"/>
    <p:sldId id="337" r:id="rId28"/>
    <p:sldId id="338" r:id="rId29"/>
    <p:sldId id="339" r:id="rId30"/>
    <p:sldId id="28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80" d="100"/>
          <a:sy n="80" d="100"/>
        </p:scale>
        <p:origin x="82" y="3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1/15/2025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www.youtube.com/watch?v=_dWJVHIE9S8" TargetMode="External"/><Relationship Id="rId2" Type="http://schemas.openxmlformats.org/officeDocument/2006/relationships/hyperlink" Target="https://www.theguardian.com/world/natural-disasters"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hyperlink" Target="https://www.youtube.com/watch?v=-Y0-qyIBjvI"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hyperlink" Target="https://www.youtube.com/watch?v=5tgNtIUOL4E"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680"/>
            <a:ext cx="9144000" cy="4027170"/>
          </a:xfrm>
        </p:spPr>
        <p:txBody>
          <a:bodyPr>
            <a:normAutofit/>
            <a:scene3d>
              <a:camera prst="orthographicFront"/>
              <a:lightRig rig="threePt" dir="t"/>
            </a:scene3d>
          </a:bodyPr>
          <a:lstStyle/>
          <a:p>
            <a:r>
              <a:rPr lang="en-US" sz="3110" b="1" dirty="0">
                <a:solidFill>
                  <a:schemeClr val="tx1"/>
                </a:solidFill>
                <a:effectLst>
                  <a:outerShdw blurRad="38100" dist="19050" dir="2700000" algn="tl" rotWithShape="0">
                    <a:schemeClr val="dk1">
                      <a:alpha val="40000"/>
                    </a:schemeClr>
                  </a:outerShdw>
                </a:effectLst>
              </a:rPr>
              <a:t>Love Earth to the Moon and Back: Development of ECurriculum on Climate Change and Environmental Education for Secondary Education Students in Online Learning Platform</a:t>
            </a:r>
            <a:r>
              <a:rPr lang="tr-TR" altLang="en-US" sz="3110" b="1" dirty="0">
                <a:solidFill>
                  <a:schemeClr val="tx1"/>
                </a:solidFill>
                <a:effectLst>
                  <a:outerShdw blurRad="38100" dist="19050" dir="2700000" algn="tl" rotWithShape="0">
                    <a:schemeClr val="dk1">
                      <a:alpha val="40000"/>
                    </a:schemeClr>
                  </a:outerShdw>
                </a:effectLst>
              </a:rPr>
              <a:t> </a:t>
            </a:r>
            <a:br>
              <a:rPr lang="tr-TR" altLang="en-US" sz="3110" b="1" dirty="0">
                <a:solidFill>
                  <a:schemeClr val="tx1"/>
                </a:solidFill>
                <a:effectLst>
                  <a:outerShdw blurRad="38100" dist="19050" dir="2700000" algn="tl" rotWithShape="0">
                    <a:schemeClr val="dk1">
                      <a:alpha val="40000"/>
                    </a:schemeClr>
                  </a:outerShdw>
                </a:effectLst>
              </a:rPr>
            </a:br>
            <a:r>
              <a:rPr lang="tr-TR" altLang="en-US" sz="3110" b="1" dirty="0">
                <a:solidFill>
                  <a:schemeClr val="tx1"/>
                </a:solidFill>
                <a:effectLst>
                  <a:outerShdw blurRad="38100" dist="19050" dir="2700000" algn="tl" rotWithShape="0">
                    <a:schemeClr val="dk1">
                      <a:alpha val="40000"/>
                    </a:schemeClr>
                  </a:outerShdw>
                </a:effectLst>
              </a:rPr>
              <a:t>2021-1-CZ01-K220-SCH-000034484</a:t>
            </a:r>
          </a:p>
        </p:txBody>
      </p:sp>
      <p:sp>
        <p:nvSpPr>
          <p:cNvPr id="3" name="Subtitle 2"/>
          <p:cNvSpPr>
            <a:spLocks noGrp="1"/>
          </p:cNvSpPr>
          <p:nvPr>
            <p:ph type="subTitle" idx="1"/>
          </p:nvPr>
        </p:nvSpPr>
        <p:spPr>
          <a:xfrm>
            <a:off x="1524000" y="5149215"/>
            <a:ext cx="9144000" cy="108585"/>
          </a:xfrm>
        </p:spPr>
        <p:txBody>
          <a:bodyPr>
            <a:normAutofit fontScale="25000" lnSpcReduction="20000"/>
          </a:bodyPr>
          <a:lstStyle/>
          <a:p>
            <a:endParaRPr lang="en-US"/>
          </a:p>
        </p:txBody>
      </p:sp>
      <p:pic>
        <p:nvPicPr>
          <p:cNvPr id="6" name="Obrázek 5" descr="Obsah obrázku text, snímek obrazovky, Písmo">
            <a:extLst>
              <a:ext uri="{FF2B5EF4-FFF2-40B4-BE49-F238E27FC236}">
                <a16:creationId xmlns:a16="http://schemas.microsoft.com/office/drawing/2014/main" id="{40830219-3653-A16F-B86C-49D4BE2346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1757" y="279717"/>
            <a:ext cx="9001125" cy="16859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a:bodyPr>
          <a:lstStyle/>
          <a:p>
            <a:r>
              <a:rPr lang="tr-TR" b="1" dirty="0"/>
              <a:t>Listen </a:t>
            </a:r>
            <a:r>
              <a:rPr lang="tr-TR" b="1" dirty="0" err="1"/>
              <a:t>and</a:t>
            </a:r>
            <a:r>
              <a:rPr lang="tr-TR" b="1" dirty="0"/>
              <a:t> </a:t>
            </a:r>
            <a:r>
              <a:rPr lang="tr-TR" b="1" dirty="0" err="1"/>
              <a:t>fill</a:t>
            </a:r>
            <a:r>
              <a:rPr lang="tr-TR" b="1" dirty="0"/>
              <a:t> in </a:t>
            </a:r>
            <a:r>
              <a:rPr lang="tr-TR" b="1" dirty="0" err="1"/>
              <a:t>the</a:t>
            </a:r>
            <a:r>
              <a:rPr lang="tr-TR" b="1" dirty="0"/>
              <a:t> </a:t>
            </a:r>
            <a:r>
              <a:rPr lang="tr-TR" b="1" dirty="0" err="1"/>
              <a:t>blanks</a:t>
            </a:r>
            <a:r>
              <a:rPr lang="tr-TR" b="1" dirty="0"/>
              <a:t> </a:t>
            </a:r>
            <a:r>
              <a:rPr lang="tr-TR" b="1" dirty="0" err="1"/>
              <a:t>with</a:t>
            </a:r>
            <a:r>
              <a:rPr lang="tr-TR" b="1" dirty="0"/>
              <a:t> </a:t>
            </a:r>
            <a:r>
              <a:rPr lang="tr-TR" b="1" dirty="0" err="1"/>
              <a:t>the</a:t>
            </a:r>
            <a:r>
              <a:rPr lang="tr-TR" b="1" dirty="0"/>
              <a:t> </a:t>
            </a:r>
            <a:r>
              <a:rPr lang="tr-TR" b="1" dirty="0" err="1"/>
              <a:t>correct</a:t>
            </a:r>
            <a:r>
              <a:rPr lang="tr-TR" b="1" dirty="0"/>
              <a:t> </a:t>
            </a:r>
            <a:r>
              <a:rPr lang="tr-TR" b="1" dirty="0" err="1"/>
              <a:t>words</a:t>
            </a:r>
            <a:r>
              <a:rPr lang="tr-TR" b="1" dirty="0"/>
              <a:t> . </a:t>
            </a:r>
            <a:r>
              <a:rPr lang="tr-TR" b="1" dirty="0" err="1"/>
              <a:t>The</a:t>
            </a:r>
            <a:r>
              <a:rPr lang="tr-TR" b="1" dirty="0"/>
              <a:t> </a:t>
            </a:r>
            <a:r>
              <a:rPr lang="tr-TR" b="1" dirty="0" err="1"/>
              <a:t>words</a:t>
            </a:r>
            <a:r>
              <a:rPr lang="tr-TR" b="1" dirty="0"/>
              <a:t> </a:t>
            </a:r>
            <a:r>
              <a:rPr lang="tr-TR" b="1" dirty="0" err="1"/>
              <a:t>are</a:t>
            </a:r>
            <a:r>
              <a:rPr lang="tr-TR" b="1" dirty="0"/>
              <a:t> in </a:t>
            </a:r>
            <a:r>
              <a:rPr lang="tr-TR" b="1" dirty="0" err="1"/>
              <a:t>Turkish</a:t>
            </a:r>
            <a:r>
              <a:rPr lang="tr-TR" b="1" dirty="0"/>
              <a:t> but do not </a:t>
            </a:r>
            <a:r>
              <a:rPr lang="tr-TR" b="1" dirty="0" err="1"/>
              <a:t>worry</a:t>
            </a:r>
            <a:r>
              <a:rPr lang="tr-TR" b="1" dirty="0"/>
              <a:t>, </a:t>
            </a:r>
            <a:r>
              <a:rPr lang="tr-TR" b="1" dirty="0" err="1"/>
              <a:t>trust</a:t>
            </a:r>
            <a:r>
              <a:rPr lang="tr-TR" b="1" dirty="0"/>
              <a:t> </a:t>
            </a:r>
            <a:r>
              <a:rPr lang="tr-TR" b="1" dirty="0" err="1"/>
              <a:t>your</a:t>
            </a:r>
            <a:r>
              <a:rPr lang="tr-TR" b="1" dirty="0"/>
              <a:t> EARS.    </a:t>
            </a:r>
            <a:endParaRPr lang="tr-TR" dirty="0"/>
          </a:p>
          <a:p>
            <a:r>
              <a:rPr lang="tr-TR" b="1" dirty="0"/>
              <a:t> soğan- karanfil –   domates – biber – patlıcan - </a:t>
            </a:r>
            <a:r>
              <a:rPr lang="tr-TR" b="1" dirty="0" err="1"/>
              <a:t>karayemişa</a:t>
            </a:r>
            <a:r>
              <a:rPr lang="tr-TR" b="1" dirty="0"/>
              <a:t> - </a:t>
            </a:r>
            <a:r>
              <a:rPr lang="tr-TR" b="1" dirty="0" err="1"/>
              <a:t>çami</a:t>
            </a:r>
            <a:r>
              <a:rPr lang="tr-TR" b="1" dirty="0"/>
              <a:t> -  kınayı </a:t>
            </a:r>
            <a:endParaRPr lang="tr-TR" dirty="0"/>
          </a:p>
          <a:p>
            <a:r>
              <a:rPr lang="tr-TR" b="1" dirty="0"/>
              <a:t>3. İçim buruk biraz arkadaşlar, Ayrılıyorum sizden </a:t>
            </a:r>
            <a:endParaRPr lang="tr-TR" dirty="0"/>
          </a:p>
          <a:p>
            <a:r>
              <a:rPr lang="tr-TR" b="1" dirty="0"/>
              <a:t>Dolaşırken mekan </a:t>
            </a:r>
            <a:r>
              <a:rPr lang="tr-TR" b="1" dirty="0" err="1"/>
              <a:t>mekan</a:t>
            </a:r>
            <a:r>
              <a:rPr lang="tr-TR" b="1" dirty="0"/>
              <a:t>, Beni ararsınız evden</a:t>
            </a:r>
            <a:endParaRPr lang="tr-TR" dirty="0"/>
          </a:p>
          <a:p>
            <a:r>
              <a:rPr lang="tr-TR" b="1" dirty="0"/>
              <a:t>___________ yakmışlar geline, Hazırlanmış gidiyor evine</a:t>
            </a:r>
            <a:endParaRPr lang="tr-TR" dirty="0"/>
          </a:p>
          <a:p>
            <a:r>
              <a:rPr lang="tr-TR" b="1" dirty="0"/>
              <a:t>Başında al yazması var, Ağlıyor bakmayın yüzüne</a:t>
            </a:r>
            <a:endParaRPr lang="tr-TR" dirty="0"/>
          </a:p>
          <a:p>
            <a:endParaRPr lang="en-US" dirty="0"/>
          </a:p>
          <a:p>
            <a:endParaRPr lang="en-US" sz="32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a:bodyPr>
          <a:lstStyle/>
          <a:p>
            <a:endParaRPr lang="en-US" dirty="0"/>
          </a:p>
          <a:p>
            <a:endParaRPr lang="tr-TR" dirty="0"/>
          </a:p>
          <a:p>
            <a:endParaRPr lang="en-US" sz="3200" b="1" dirty="0"/>
          </a:p>
        </p:txBody>
      </p:sp>
      <p:sp>
        <p:nvSpPr>
          <p:cNvPr id="2" name="Dikdörtgen 1"/>
          <p:cNvSpPr/>
          <p:nvPr/>
        </p:nvSpPr>
        <p:spPr>
          <a:xfrm>
            <a:off x="1037063" y="2509024"/>
            <a:ext cx="10437542" cy="5909310"/>
          </a:xfrm>
          <a:prstGeom prst="rect">
            <a:avLst/>
          </a:prstGeom>
        </p:spPr>
        <p:txBody>
          <a:bodyPr wrap="square">
            <a:spAutoFit/>
          </a:bodyPr>
          <a:lstStyle/>
          <a:p>
            <a:r>
              <a:rPr lang="tr-TR" b="1" dirty="0"/>
              <a:t>Listen </a:t>
            </a:r>
            <a:r>
              <a:rPr lang="tr-TR" b="1" dirty="0" err="1"/>
              <a:t>and</a:t>
            </a:r>
            <a:r>
              <a:rPr lang="tr-TR" b="1" dirty="0"/>
              <a:t> </a:t>
            </a:r>
            <a:r>
              <a:rPr lang="tr-TR" b="1" dirty="0" err="1"/>
              <a:t>fill</a:t>
            </a:r>
            <a:r>
              <a:rPr lang="tr-TR" b="1" dirty="0"/>
              <a:t> in </a:t>
            </a:r>
            <a:r>
              <a:rPr lang="tr-TR" b="1" dirty="0" err="1"/>
              <a:t>the</a:t>
            </a:r>
            <a:r>
              <a:rPr lang="tr-TR" b="1" dirty="0"/>
              <a:t> </a:t>
            </a:r>
            <a:r>
              <a:rPr lang="tr-TR" b="1" dirty="0" err="1"/>
              <a:t>blanks</a:t>
            </a:r>
            <a:r>
              <a:rPr lang="tr-TR" b="1" dirty="0"/>
              <a:t> </a:t>
            </a:r>
            <a:r>
              <a:rPr lang="tr-TR" b="1" dirty="0" err="1"/>
              <a:t>with</a:t>
            </a:r>
            <a:r>
              <a:rPr lang="tr-TR" b="1" dirty="0"/>
              <a:t> </a:t>
            </a:r>
            <a:r>
              <a:rPr lang="tr-TR" b="1" dirty="0" err="1"/>
              <a:t>the</a:t>
            </a:r>
            <a:r>
              <a:rPr lang="tr-TR" b="1" dirty="0"/>
              <a:t> </a:t>
            </a:r>
            <a:r>
              <a:rPr lang="tr-TR" b="1" dirty="0" err="1"/>
              <a:t>correct</a:t>
            </a:r>
            <a:r>
              <a:rPr lang="tr-TR" b="1" dirty="0"/>
              <a:t> </a:t>
            </a:r>
            <a:r>
              <a:rPr lang="tr-TR" b="1" dirty="0" err="1"/>
              <a:t>words</a:t>
            </a:r>
            <a:r>
              <a:rPr lang="tr-TR" b="1" dirty="0"/>
              <a:t> . </a:t>
            </a:r>
            <a:r>
              <a:rPr lang="tr-TR" b="1" dirty="0" err="1"/>
              <a:t>The</a:t>
            </a:r>
            <a:r>
              <a:rPr lang="tr-TR" b="1" dirty="0"/>
              <a:t> </a:t>
            </a:r>
            <a:r>
              <a:rPr lang="tr-TR" b="1" dirty="0" err="1"/>
              <a:t>words</a:t>
            </a:r>
            <a:r>
              <a:rPr lang="tr-TR" b="1" dirty="0"/>
              <a:t> </a:t>
            </a:r>
            <a:r>
              <a:rPr lang="tr-TR" b="1" dirty="0" err="1"/>
              <a:t>are</a:t>
            </a:r>
            <a:r>
              <a:rPr lang="tr-TR" b="1" dirty="0"/>
              <a:t> in </a:t>
            </a:r>
            <a:r>
              <a:rPr lang="tr-TR" b="1" dirty="0" err="1"/>
              <a:t>Turkish</a:t>
            </a:r>
            <a:r>
              <a:rPr lang="tr-TR" b="1" dirty="0"/>
              <a:t> but do not </a:t>
            </a:r>
            <a:r>
              <a:rPr lang="tr-TR" b="1" dirty="0" err="1"/>
              <a:t>worry</a:t>
            </a:r>
            <a:r>
              <a:rPr lang="tr-TR" b="1" dirty="0"/>
              <a:t>, </a:t>
            </a:r>
            <a:r>
              <a:rPr lang="tr-TR" b="1" dirty="0" err="1"/>
              <a:t>trust</a:t>
            </a:r>
            <a:r>
              <a:rPr lang="tr-TR" b="1" dirty="0"/>
              <a:t> </a:t>
            </a:r>
            <a:r>
              <a:rPr lang="tr-TR" b="1" dirty="0" err="1"/>
              <a:t>your</a:t>
            </a:r>
            <a:r>
              <a:rPr lang="tr-TR" b="1" dirty="0"/>
              <a:t> EARS.    </a:t>
            </a:r>
            <a:endParaRPr lang="tr-TR" dirty="0"/>
          </a:p>
          <a:p>
            <a:r>
              <a:rPr lang="tr-TR" b="1" dirty="0"/>
              <a:t> soğan- karanfil –   domates – biber – patlıcan - </a:t>
            </a:r>
            <a:r>
              <a:rPr lang="tr-TR" b="1" dirty="0" err="1"/>
              <a:t>karayemişa</a:t>
            </a:r>
            <a:r>
              <a:rPr lang="tr-TR" b="1" dirty="0"/>
              <a:t> - </a:t>
            </a:r>
            <a:r>
              <a:rPr lang="tr-TR" b="1" dirty="0" err="1"/>
              <a:t>çami</a:t>
            </a:r>
            <a:r>
              <a:rPr lang="tr-TR" b="1" dirty="0"/>
              <a:t> -  kınayı </a:t>
            </a:r>
          </a:p>
          <a:p>
            <a:endParaRPr lang="tr-TR" b="1" dirty="0"/>
          </a:p>
          <a:p>
            <a:r>
              <a:rPr lang="tr-TR" dirty="0"/>
              <a:t>4. </a:t>
            </a:r>
            <a:r>
              <a:rPr lang="tr-TR" b="1" dirty="0" err="1"/>
              <a:t>Hayde</a:t>
            </a:r>
            <a:r>
              <a:rPr lang="tr-TR" b="1" dirty="0"/>
              <a:t> </a:t>
            </a:r>
            <a:r>
              <a:rPr lang="tr-TR" b="1" dirty="0" err="1"/>
              <a:t>gidelum</a:t>
            </a:r>
            <a:r>
              <a:rPr lang="tr-TR" b="1" dirty="0"/>
              <a:t> </a:t>
            </a:r>
            <a:r>
              <a:rPr lang="tr-TR" b="1" dirty="0" err="1"/>
              <a:t>hayde</a:t>
            </a:r>
            <a:r>
              <a:rPr lang="tr-TR" b="1" dirty="0"/>
              <a:t>, </a:t>
            </a:r>
            <a:r>
              <a:rPr lang="tr-TR" b="1" dirty="0" err="1"/>
              <a:t>Hayde</a:t>
            </a:r>
            <a:r>
              <a:rPr lang="tr-TR" b="1" dirty="0"/>
              <a:t> </a:t>
            </a:r>
            <a:r>
              <a:rPr lang="tr-TR" b="1" dirty="0" err="1"/>
              <a:t>gidelum</a:t>
            </a:r>
            <a:r>
              <a:rPr lang="tr-TR" b="1" dirty="0"/>
              <a:t> </a:t>
            </a:r>
            <a:r>
              <a:rPr lang="tr-TR" b="1" dirty="0" err="1"/>
              <a:t>hayde,Hayde</a:t>
            </a:r>
            <a:r>
              <a:rPr lang="tr-TR" b="1" dirty="0"/>
              <a:t> </a:t>
            </a:r>
            <a:r>
              <a:rPr lang="tr-TR" b="1" dirty="0" err="1"/>
              <a:t>gidelum</a:t>
            </a:r>
            <a:r>
              <a:rPr lang="tr-TR" b="1" dirty="0"/>
              <a:t> </a:t>
            </a:r>
            <a:r>
              <a:rPr lang="tr-TR" b="1" dirty="0" err="1"/>
              <a:t>hayde</a:t>
            </a:r>
            <a:r>
              <a:rPr lang="tr-TR" b="1" dirty="0"/>
              <a:t> </a:t>
            </a:r>
            <a:endParaRPr lang="tr-TR" dirty="0"/>
          </a:p>
          <a:p>
            <a:r>
              <a:rPr lang="tr-TR" b="1" dirty="0"/>
              <a:t>Dağa ____________, Dağa ____________, Dağa ____________,</a:t>
            </a:r>
            <a:endParaRPr lang="tr-TR" dirty="0"/>
          </a:p>
          <a:p>
            <a:r>
              <a:rPr lang="tr-TR" b="1" dirty="0" err="1"/>
              <a:t>Elun</a:t>
            </a:r>
            <a:r>
              <a:rPr lang="tr-TR" b="1" dirty="0"/>
              <a:t> nişanlısına, </a:t>
            </a:r>
            <a:r>
              <a:rPr lang="tr-TR" b="1" dirty="0" err="1"/>
              <a:t>Elun</a:t>
            </a:r>
            <a:r>
              <a:rPr lang="tr-TR" b="1" dirty="0"/>
              <a:t> </a:t>
            </a:r>
            <a:r>
              <a:rPr lang="tr-TR" b="1" dirty="0" err="1"/>
              <a:t>nişanlısına,Elun</a:t>
            </a:r>
            <a:r>
              <a:rPr lang="tr-TR" b="1" dirty="0"/>
              <a:t> </a:t>
            </a:r>
            <a:r>
              <a:rPr lang="tr-TR" b="1" dirty="0" err="1"/>
              <a:t>nişanlisina</a:t>
            </a:r>
            <a:endParaRPr lang="tr-TR" dirty="0"/>
          </a:p>
          <a:p>
            <a:r>
              <a:rPr lang="tr-TR" b="1" dirty="0"/>
              <a:t>Ben </a:t>
            </a:r>
            <a:r>
              <a:rPr lang="tr-TR" b="1" dirty="0" err="1"/>
              <a:t>nasil</a:t>
            </a:r>
            <a:r>
              <a:rPr lang="tr-TR" b="1" dirty="0"/>
              <a:t> deyim </a:t>
            </a:r>
            <a:r>
              <a:rPr lang="tr-TR" b="1" dirty="0" err="1"/>
              <a:t>hayde</a:t>
            </a:r>
            <a:r>
              <a:rPr lang="tr-TR" b="1" dirty="0"/>
              <a:t>, Ben </a:t>
            </a:r>
            <a:r>
              <a:rPr lang="tr-TR" b="1" dirty="0" err="1"/>
              <a:t>nasil</a:t>
            </a:r>
            <a:r>
              <a:rPr lang="tr-TR" b="1" dirty="0"/>
              <a:t> deyim </a:t>
            </a:r>
            <a:r>
              <a:rPr lang="tr-TR" b="1" dirty="0" err="1"/>
              <a:t>hayde,Ben</a:t>
            </a:r>
            <a:r>
              <a:rPr lang="tr-TR" b="1" dirty="0"/>
              <a:t> </a:t>
            </a:r>
            <a:r>
              <a:rPr lang="tr-TR" b="1" dirty="0" err="1"/>
              <a:t>nasil</a:t>
            </a:r>
            <a:r>
              <a:rPr lang="tr-TR" b="1" dirty="0"/>
              <a:t> deyim </a:t>
            </a:r>
            <a:r>
              <a:rPr lang="tr-TR" b="1" dirty="0" err="1"/>
              <a:t>hayde</a:t>
            </a:r>
            <a:endParaRPr lang="tr-TR" dirty="0"/>
          </a:p>
          <a:p>
            <a:r>
              <a:rPr lang="tr-TR" b="1" dirty="0" err="1"/>
              <a:t>Çiktum</a:t>
            </a:r>
            <a:r>
              <a:rPr lang="tr-TR" b="1" dirty="0"/>
              <a:t> ______ </a:t>
            </a:r>
            <a:r>
              <a:rPr lang="tr-TR" b="1" dirty="0" err="1"/>
              <a:t>budadum</a:t>
            </a:r>
            <a:r>
              <a:rPr lang="tr-TR" b="1" dirty="0"/>
              <a:t>, </a:t>
            </a:r>
            <a:r>
              <a:rPr lang="tr-TR" b="1" dirty="0" err="1"/>
              <a:t>Çiktum</a:t>
            </a:r>
            <a:r>
              <a:rPr lang="tr-TR" b="1" dirty="0"/>
              <a:t>_______ </a:t>
            </a:r>
            <a:r>
              <a:rPr lang="tr-TR" b="1" dirty="0" err="1"/>
              <a:t>budadum</a:t>
            </a:r>
            <a:r>
              <a:rPr lang="tr-TR" b="1" dirty="0"/>
              <a:t>, </a:t>
            </a:r>
            <a:r>
              <a:rPr lang="tr-TR" b="1" dirty="0" err="1"/>
              <a:t>Çiktum</a:t>
            </a:r>
            <a:r>
              <a:rPr lang="tr-TR" b="1" dirty="0"/>
              <a:t> ______ </a:t>
            </a:r>
            <a:r>
              <a:rPr lang="tr-TR" b="1" dirty="0" err="1"/>
              <a:t>budadum</a:t>
            </a:r>
            <a:endParaRPr lang="tr-TR" dirty="0"/>
          </a:p>
          <a:p>
            <a:r>
              <a:rPr lang="tr-TR" b="1" dirty="0" err="1"/>
              <a:t>Endurdum</a:t>
            </a:r>
            <a:r>
              <a:rPr lang="tr-TR" b="1" dirty="0"/>
              <a:t> </a:t>
            </a:r>
            <a:r>
              <a:rPr lang="tr-TR" b="1" dirty="0" err="1"/>
              <a:t>yarisina,Endurdum</a:t>
            </a:r>
            <a:r>
              <a:rPr lang="tr-TR" b="1" dirty="0"/>
              <a:t> </a:t>
            </a:r>
            <a:r>
              <a:rPr lang="tr-TR" b="1" dirty="0" err="1"/>
              <a:t>yarisina,Endurdum</a:t>
            </a:r>
            <a:r>
              <a:rPr lang="tr-TR" b="1" dirty="0"/>
              <a:t> </a:t>
            </a:r>
            <a:r>
              <a:rPr lang="tr-TR" b="1" dirty="0" err="1"/>
              <a:t>yarisina</a:t>
            </a:r>
            <a:endParaRPr lang="tr-TR" dirty="0"/>
          </a:p>
          <a:p>
            <a:r>
              <a:rPr lang="tr-TR" b="1" dirty="0"/>
              <a:t>Böyle </a:t>
            </a:r>
            <a:r>
              <a:rPr lang="tr-TR" b="1" dirty="0" err="1"/>
              <a:t>sevdamu</a:t>
            </a:r>
            <a:r>
              <a:rPr lang="tr-TR" b="1" dirty="0"/>
              <a:t> olur, Böyle </a:t>
            </a:r>
            <a:r>
              <a:rPr lang="tr-TR" b="1" dirty="0" err="1"/>
              <a:t>sevdamu</a:t>
            </a:r>
            <a:r>
              <a:rPr lang="tr-TR" b="1" dirty="0"/>
              <a:t> olur, Böyle </a:t>
            </a:r>
            <a:r>
              <a:rPr lang="tr-TR" b="1" dirty="0" err="1"/>
              <a:t>sevdamu</a:t>
            </a:r>
            <a:r>
              <a:rPr lang="tr-TR" b="1" dirty="0"/>
              <a:t> olur</a:t>
            </a:r>
            <a:endParaRPr lang="tr-TR" dirty="0"/>
          </a:p>
          <a:p>
            <a:r>
              <a:rPr lang="tr-TR" b="1" dirty="0"/>
              <a:t>Girsin yerin </a:t>
            </a:r>
            <a:r>
              <a:rPr lang="tr-TR" b="1" dirty="0" err="1"/>
              <a:t>dibuna</a:t>
            </a:r>
            <a:r>
              <a:rPr lang="tr-TR" b="1" dirty="0"/>
              <a:t>, Girsin yerin </a:t>
            </a:r>
            <a:r>
              <a:rPr lang="tr-TR" b="1" dirty="0" err="1"/>
              <a:t>dibuna</a:t>
            </a:r>
            <a:r>
              <a:rPr lang="tr-TR" b="1" dirty="0"/>
              <a:t>, Girsin yerin </a:t>
            </a:r>
            <a:r>
              <a:rPr lang="tr-TR" b="1" dirty="0" err="1"/>
              <a:t>dibuna</a:t>
            </a:r>
            <a:endParaRPr lang="tr-TR" dirty="0"/>
          </a:p>
          <a:p>
            <a:endParaRPr lang="tr-TR" b="1" dirty="0"/>
          </a:p>
          <a:p>
            <a:endParaRPr lang="tr-TR" b="1" dirty="0"/>
          </a:p>
          <a:p>
            <a:endParaRPr lang="tr-TR" b="1" dirty="0"/>
          </a:p>
          <a:p>
            <a:endParaRPr lang="tr-TR" b="1" dirty="0"/>
          </a:p>
          <a:p>
            <a:endParaRPr lang="tr-TR" b="1" dirty="0"/>
          </a:p>
          <a:p>
            <a:endParaRPr lang="tr-TR" b="1" dirty="0"/>
          </a:p>
          <a:p>
            <a:endParaRPr lang="tr-TR" b="1" dirty="0"/>
          </a:p>
          <a:p>
            <a:endParaRPr lang="tr-TR" b="1" dirty="0"/>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Autofit/>
          </a:bodyPr>
          <a:lstStyle/>
          <a:p>
            <a:endParaRPr lang="en-US" dirty="0"/>
          </a:p>
          <a:p>
            <a:endParaRPr lang="tr-TR" sz="3200" dirty="0"/>
          </a:p>
          <a:p>
            <a:endParaRPr lang="tr-TR" sz="3200" b="1" dirty="0"/>
          </a:p>
        </p:txBody>
      </p:sp>
      <p:pic>
        <p:nvPicPr>
          <p:cNvPr id="2" name="Resim 1"/>
          <p:cNvPicPr>
            <a:picLocks noChangeAspect="1"/>
          </p:cNvPicPr>
          <p:nvPr/>
        </p:nvPicPr>
        <p:blipFill>
          <a:blip r:embed="rId2"/>
          <a:stretch>
            <a:fillRect/>
          </a:stretch>
        </p:blipFill>
        <p:spPr>
          <a:xfrm>
            <a:off x="1817649" y="2113094"/>
            <a:ext cx="8352264" cy="40576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92500" lnSpcReduction="10000"/>
          </a:bodyPr>
          <a:lstStyle/>
          <a:p>
            <a:r>
              <a:rPr lang="tr-TR" sz="3600" b="1" dirty="0"/>
              <a:t>EXPLORE</a:t>
            </a:r>
          </a:p>
          <a:p>
            <a:r>
              <a:rPr lang="tr-TR" sz="3600" b="1" dirty="0" err="1"/>
              <a:t>Questions</a:t>
            </a:r>
            <a:r>
              <a:rPr lang="tr-TR" sz="3600" b="1" dirty="0"/>
              <a:t> </a:t>
            </a:r>
            <a:r>
              <a:rPr lang="tr-TR" sz="3600" b="1" dirty="0" err="1"/>
              <a:t>for</a:t>
            </a:r>
            <a:r>
              <a:rPr lang="tr-TR" sz="3600" b="1" dirty="0"/>
              <a:t> </a:t>
            </a:r>
            <a:r>
              <a:rPr lang="tr-TR" sz="3600" b="1" dirty="0" err="1"/>
              <a:t>Discussion</a:t>
            </a:r>
            <a:r>
              <a:rPr lang="tr-TR" sz="3600" b="1" dirty="0"/>
              <a:t>: </a:t>
            </a:r>
            <a:endParaRPr lang="tr-TR" sz="3600" dirty="0"/>
          </a:p>
          <a:p>
            <a:r>
              <a:rPr lang="tr-TR" sz="3600" dirty="0"/>
              <a:t>1.Look at </a:t>
            </a:r>
            <a:r>
              <a:rPr lang="tr-TR" sz="3600" dirty="0" err="1"/>
              <a:t>the</a:t>
            </a:r>
            <a:r>
              <a:rPr lang="tr-TR" sz="3600" dirty="0"/>
              <a:t> </a:t>
            </a:r>
            <a:r>
              <a:rPr lang="tr-TR" sz="3600" dirty="0" err="1"/>
              <a:t>photos</a:t>
            </a:r>
            <a:r>
              <a:rPr lang="tr-TR" sz="3600" dirty="0"/>
              <a:t>. </a:t>
            </a:r>
            <a:r>
              <a:rPr lang="tr-TR" sz="3600" dirty="0" err="1"/>
              <a:t>What</a:t>
            </a:r>
            <a:r>
              <a:rPr lang="tr-TR" sz="3600" dirty="0"/>
              <a:t> do </a:t>
            </a:r>
            <a:r>
              <a:rPr lang="tr-TR" sz="3600" dirty="0" err="1"/>
              <a:t>you</a:t>
            </a:r>
            <a:r>
              <a:rPr lang="tr-TR" sz="3600" dirty="0"/>
              <a:t> </a:t>
            </a:r>
            <a:r>
              <a:rPr lang="tr-TR" sz="3600" dirty="0" err="1"/>
              <a:t>think</a:t>
            </a:r>
            <a:r>
              <a:rPr lang="tr-TR" sz="3600" dirty="0"/>
              <a:t> </a:t>
            </a:r>
            <a:r>
              <a:rPr lang="tr-TR" sz="3600" dirty="0" err="1"/>
              <a:t>they</a:t>
            </a:r>
            <a:r>
              <a:rPr lang="tr-TR" sz="3600" dirty="0"/>
              <a:t> </a:t>
            </a:r>
            <a:r>
              <a:rPr lang="tr-TR" sz="3600" dirty="0" err="1"/>
              <a:t>have</a:t>
            </a:r>
            <a:r>
              <a:rPr lang="tr-TR" sz="3600" dirty="0"/>
              <a:t> in </a:t>
            </a:r>
            <a:r>
              <a:rPr lang="tr-TR" sz="3600" dirty="0" err="1"/>
              <a:t>common</a:t>
            </a:r>
            <a:r>
              <a:rPr lang="tr-TR" sz="3600" dirty="0"/>
              <a:t> ?</a:t>
            </a:r>
          </a:p>
          <a:p>
            <a:r>
              <a:rPr lang="tr-TR" sz="3600" dirty="0"/>
              <a:t>2. Can </a:t>
            </a:r>
            <a:r>
              <a:rPr lang="tr-TR" sz="3600" dirty="0" err="1"/>
              <a:t>you</a:t>
            </a:r>
            <a:r>
              <a:rPr lang="tr-TR" sz="3600" dirty="0"/>
              <a:t> </a:t>
            </a:r>
            <a:r>
              <a:rPr lang="tr-TR" sz="3600" dirty="0" err="1"/>
              <a:t>connect</a:t>
            </a:r>
            <a:r>
              <a:rPr lang="tr-TR" sz="3600" dirty="0"/>
              <a:t> </a:t>
            </a:r>
            <a:r>
              <a:rPr lang="tr-TR" sz="3600" dirty="0" err="1"/>
              <a:t>those</a:t>
            </a:r>
            <a:r>
              <a:rPr lang="tr-TR" sz="3600" dirty="0"/>
              <a:t> </a:t>
            </a:r>
            <a:r>
              <a:rPr lang="tr-TR" sz="3600" dirty="0" err="1"/>
              <a:t>photos</a:t>
            </a:r>
            <a:r>
              <a:rPr lang="tr-TR" sz="3600" dirty="0"/>
              <a:t> </a:t>
            </a:r>
            <a:r>
              <a:rPr lang="tr-TR" sz="3600" dirty="0" err="1"/>
              <a:t>with</a:t>
            </a:r>
            <a:r>
              <a:rPr lang="tr-TR" sz="3600" dirty="0"/>
              <a:t> </a:t>
            </a:r>
            <a:r>
              <a:rPr lang="tr-TR" sz="3600" dirty="0" err="1"/>
              <a:t>the</a:t>
            </a:r>
            <a:r>
              <a:rPr lang="tr-TR" sz="3600" dirty="0"/>
              <a:t> </a:t>
            </a:r>
            <a:r>
              <a:rPr lang="tr-TR" sz="3600" dirty="0" err="1"/>
              <a:t>key</a:t>
            </a:r>
            <a:r>
              <a:rPr lang="tr-TR" sz="3600" dirty="0"/>
              <a:t> </a:t>
            </a:r>
            <a:r>
              <a:rPr lang="tr-TR" sz="3600" dirty="0" err="1"/>
              <a:t>words</a:t>
            </a:r>
            <a:r>
              <a:rPr lang="tr-TR" sz="3600" dirty="0"/>
              <a:t> in Activity 1? How </a:t>
            </a:r>
            <a:r>
              <a:rPr lang="tr-TR" sz="3600" dirty="0" err="1"/>
              <a:t>are</a:t>
            </a:r>
            <a:r>
              <a:rPr lang="tr-TR" sz="3600" dirty="0"/>
              <a:t> </a:t>
            </a:r>
            <a:r>
              <a:rPr lang="tr-TR" sz="3600" dirty="0" err="1"/>
              <a:t>they</a:t>
            </a:r>
            <a:r>
              <a:rPr lang="tr-TR" sz="3600" dirty="0"/>
              <a:t> </a:t>
            </a:r>
            <a:r>
              <a:rPr lang="tr-TR" sz="3600" dirty="0" err="1"/>
              <a:t>connected</a:t>
            </a:r>
            <a:r>
              <a:rPr lang="tr-TR" sz="3600" dirty="0"/>
              <a:t>?</a:t>
            </a:r>
          </a:p>
          <a:p>
            <a:r>
              <a:rPr lang="tr-TR" sz="3600" dirty="0"/>
              <a:t>3. </a:t>
            </a:r>
            <a:r>
              <a:rPr lang="tr-TR" sz="3600" dirty="0" err="1"/>
              <a:t>What</a:t>
            </a:r>
            <a:r>
              <a:rPr lang="tr-TR" sz="3600" dirty="0"/>
              <a:t> is </a:t>
            </a:r>
            <a:r>
              <a:rPr lang="tr-TR" sz="3600" dirty="0" err="1"/>
              <a:t>the</a:t>
            </a:r>
            <a:r>
              <a:rPr lang="tr-TR" sz="3600" dirty="0"/>
              <a:t> </a:t>
            </a:r>
            <a:r>
              <a:rPr lang="tr-TR" sz="3600" dirty="0" err="1"/>
              <a:t>natural</a:t>
            </a:r>
            <a:r>
              <a:rPr lang="tr-TR" sz="3600" dirty="0"/>
              <a:t> </a:t>
            </a:r>
            <a:r>
              <a:rPr lang="tr-TR" sz="3600" dirty="0" err="1"/>
              <a:t>resource</a:t>
            </a:r>
            <a:r>
              <a:rPr lang="tr-TR" sz="3600" dirty="0"/>
              <a:t> </a:t>
            </a:r>
            <a:r>
              <a:rPr lang="tr-TR" sz="3600" dirty="0" err="1"/>
              <a:t>we</a:t>
            </a:r>
            <a:r>
              <a:rPr lang="tr-TR" sz="3600" dirty="0"/>
              <a:t> </a:t>
            </a:r>
            <a:r>
              <a:rPr lang="tr-TR" sz="3600" dirty="0" err="1"/>
              <a:t>focus</a:t>
            </a:r>
            <a:r>
              <a:rPr lang="tr-TR" sz="3600" dirty="0"/>
              <a:t> on? </a:t>
            </a:r>
            <a:r>
              <a:rPr lang="tr-TR" sz="3600" dirty="0" err="1"/>
              <a:t>What</a:t>
            </a:r>
            <a:r>
              <a:rPr lang="tr-TR" sz="3600" dirty="0"/>
              <a:t> </a:t>
            </a:r>
            <a:r>
              <a:rPr lang="tr-TR" sz="3600" dirty="0" err="1"/>
              <a:t>are</a:t>
            </a:r>
            <a:r>
              <a:rPr lang="tr-TR" sz="3600" dirty="0"/>
              <a:t> </a:t>
            </a:r>
            <a:r>
              <a:rPr lang="tr-TR" sz="3600" dirty="0" err="1"/>
              <a:t>the</a:t>
            </a:r>
            <a:r>
              <a:rPr lang="tr-TR" sz="3600" dirty="0"/>
              <a:t> </a:t>
            </a:r>
            <a:r>
              <a:rPr lang="tr-TR" sz="3600" dirty="0" err="1"/>
              <a:t>different</a:t>
            </a:r>
            <a:r>
              <a:rPr lang="tr-TR" sz="3600" dirty="0"/>
              <a:t> </a:t>
            </a:r>
            <a:r>
              <a:rPr lang="tr-TR" sz="3600" dirty="0" err="1"/>
              <a:t>uses</a:t>
            </a:r>
            <a:r>
              <a:rPr lang="tr-TR" sz="3600" dirty="0"/>
              <a:t> of </a:t>
            </a:r>
            <a:r>
              <a:rPr lang="tr-TR" sz="3600" dirty="0" err="1"/>
              <a:t>that</a:t>
            </a:r>
            <a:r>
              <a:rPr lang="tr-TR" sz="3600" dirty="0"/>
              <a:t> </a:t>
            </a:r>
            <a:r>
              <a:rPr lang="tr-TR" sz="3600" dirty="0" err="1"/>
              <a:t>natural</a:t>
            </a:r>
            <a:r>
              <a:rPr lang="tr-TR" sz="3600" dirty="0"/>
              <a:t> </a:t>
            </a:r>
            <a:r>
              <a:rPr lang="tr-TR" sz="3600" dirty="0" err="1"/>
              <a:t>resource</a:t>
            </a:r>
            <a:r>
              <a:rPr lang="tr-TR" sz="3600" dirty="0"/>
              <a:t>? </a:t>
            </a:r>
          </a:p>
          <a:p>
            <a:endParaRPr lang="en-US" sz="3600" dirty="0"/>
          </a:p>
          <a:p>
            <a:endParaRPr lang="tr-TR" dirty="0"/>
          </a:p>
          <a:p>
            <a:endParaRPr lang="tr-TR" sz="3200" b="1" dirty="0"/>
          </a:p>
          <a:p>
            <a:endParaRPr lang="en-US" sz="32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70000" lnSpcReduction="20000"/>
          </a:bodyPr>
          <a:lstStyle/>
          <a:p>
            <a:r>
              <a:rPr lang="tr-TR" sz="2800" b="1" dirty="0"/>
              <a:t>EXPLAIN</a:t>
            </a:r>
          </a:p>
          <a:p>
            <a:r>
              <a:rPr lang="tr-TR" sz="2800" b="1" dirty="0" err="1"/>
              <a:t>Answer</a:t>
            </a:r>
            <a:r>
              <a:rPr lang="tr-TR" sz="2800" b="1" dirty="0"/>
              <a:t> </a:t>
            </a:r>
            <a:r>
              <a:rPr lang="tr-TR" sz="2800" b="1" dirty="0" err="1"/>
              <a:t>the</a:t>
            </a:r>
            <a:r>
              <a:rPr lang="tr-TR" sz="2800" b="1" dirty="0"/>
              <a:t> </a:t>
            </a:r>
            <a:r>
              <a:rPr lang="tr-TR" sz="2800" b="1" dirty="0" err="1"/>
              <a:t>questions</a:t>
            </a:r>
            <a:r>
              <a:rPr lang="tr-TR" sz="2800" b="1" dirty="0"/>
              <a:t> </a:t>
            </a:r>
            <a:endParaRPr lang="tr-TR" sz="2800" dirty="0"/>
          </a:p>
          <a:p>
            <a:r>
              <a:rPr lang="tr-TR" sz="2800" dirty="0"/>
              <a:t>1.Plants </a:t>
            </a:r>
            <a:r>
              <a:rPr lang="tr-TR" sz="2800" dirty="0" err="1"/>
              <a:t>have</a:t>
            </a:r>
            <a:r>
              <a:rPr lang="tr-TR" sz="2800" dirty="0"/>
              <a:t> </a:t>
            </a:r>
            <a:r>
              <a:rPr lang="tr-TR" sz="2800" dirty="0" err="1"/>
              <a:t>special</a:t>
            </a:r>
            <a:r>
              <a:rPr lang="tr-TR" sz="2800" dirty="0"/>
              <a:t> </a:t>
            </a:r>
            <a:r>
              <a:rPr lang="tr-TR" sz="2800" dirty="0" err="1"/>
              <a:t>round</a:t>
            </a:r>
            <a:r>
              <a:rPr lang="tr-TR" sz="2800" dirty="0"/>
              <a:t>, </a:t>
            </a:r>
            <a:r>
              <a:rPr lang="tr-TR" sz="2800" dirty="0" err="1"/>
              <a:t>flat</a:t>
            </a:r>
            <a:r>
              <a:rPr lang="tr-TR" sz="2800" dirty="0"/>
              <a:t> </a:t>
            </a:r>
            <a:r>
              <a:rPr lang="tr-TR" sz="2800" dirty="0" err="1"/>
              <a:t>organelles</a:t>
            </a:r>
            <a:r>
              <a:rPr lang="tr-TR" sz="2800" dirty="0"/>
              <a:t> </a:t>
            </a:r>
            <a:r>
              <a:rPr lang="tr-TR" sz="2800" dirty="0" err="1"/>
              <a:t>called</a:t>
            </a:r>
            <a:r>
              <a:rPr lang="tr-TR" sz="2800" dirty="0"/>
              <a:t> c__________. </a:t>
            </a:r>
            <a:r>
              <a:rPr lang="tr-TR" sz="2800" dirty="0" err="1"/>
              <a:t>They</a:t>
            </a:r>
            <a:r>
              <a:rPr lang="tr-TR" sz="2800" dirty="0"/>
              <a:t> </a:t>
            </a:r>
            <a:r>
              <a:rPr lang="tr-TR" sz="2800" dirty="0" err="1"/>
              <a:t>are</a:t>
            </a:r>
            <a:r>
              <a:rPr lang="tr-TR" sz="2800" dirty="0"/>
              <a:t> </a:t>
            </a:r>
            <a:r>
              <a:rPr lang="tr-TR" sz="2800" dirty="0" err="1"/>
              <a:t>arranged</a:t>
            </a:r>
            <a:r>
              <a:rPr lang="tr-TR" sz="2800" dirty="0"/>
              <a:t> in </a:t>
            </a:r>
            <a:r>
              <a:rPr lang="tr-TR" sz="2800" dirty="0" err="1"/>
              <a:t>stacks</a:t>
            </a:r>
            <a:r>
              <a:rPr lang="tr-TR" sz="2800" dirty="0"/>
              <a:t> </a:t>
            </a:r>
            <a:r>
              <a:rPr lang="tr-TR" sz="2800" dirty="0" err="1"/>
              <a:t>called</a:t>
            </a:r>
            <a:r>
              <a:rPr lang="tr-TR" sz="2800" dirty="0"/>
              <a:t> g________</a:t>
            </a:r>
          </a:p>
          <a:p>
            <a:r>
              <a:rPr lang="tr-TR" sz="2800" dirty="0"/>
              <a:t>2. </a:t>
            </a:r>
            <a:r>
              <a:rPr lang="tr-TR" sz="2800" dirty="0" err="1"/>
              <a:t>What</a:t>
            </a:r>
            <a:r>
              <a:rPr lang="tr-TR" sz="2800" dirty="0"/>
              <a:t> </a:t>
            </a:r>
            <a:r>
              <a:rPr lang="tr-TR" sz="2800" dirty="0" err="1"/>
              <a:t>gives</a:t>
            </a:r>
            <a:r>
              <a:rPr lang="tr-TR" sz="2800" dirty="0"/>
              <a:t> </a:t>
            </a:r>
            <a:r>
              <a:rPr lang="tr-TR" sz="2800" dirty="0" err="1"/>
              <a:t>leafy</a:t>
            </a:r>
            <a:r>
              <a:rPr lang="tr-TR" sz="2800" dirty="0"/>
              <a:t> </a:t>
            </a:r>
            <a:r>
              <a:rPr lang="tr-TR" sz="2800" dirty="0" err="1"/>
              <a:t>green</a:t>
            </a:r>
            <a:r>
              <a:rPr lang="tr-TR" sz="2800" dirty="0"/>
              <a:t> </a:t>
            </a:r>
            <a:r>
              <a:rPr lang="tr-TR" sz="2800" dirty="0" err="1"/>
              <a:t>plants</a:t>
            </a:r>
            <a:r>
              <a:rPr lang="tr-TR" sz="2800" dirty="0"/>
              <a:t> </a:t>
            </a:r>
            <a:r>
              <a:rPr lang="tr-TR" sz="2800" dirty="0" err="1"/>
              <a:t>their</a:t>
            </a:r>
            <a:r>
              <a:rPr lang="tr-TR" sz="2800" dirty="0"/>
              <a:t> </a:t>
            </a:r>
            <a:r>
              <a:rPr lang="tr-TR" sz="2800" dirty="0" err="1"/>
              <a:t>green</a:t>
            </a:r>
            <a:r>
              <a:rPr lang="tr-TR" sz="2800" dirty="0"/>
              <a:t> </a:t>
            </a:r>
            <a:r>
              <a:rPr lang="tr-TR" sz="2800" dirty="0" err="1"/>
              <a:t>color</a:t>
            </a:r>
            <a:r>
              <a:rPr lang="tr-TR" sz="2800" dirty="0"/>
              <a:t> is c__________ in </a:t>
            </a:r>
            <a:r>
              <a:rPr lang="tr-TR" sz="2800" dirty="0" err="1"/>
              <a:t>those</a:t>
            </a:r>
            <a:r>
              <a:rPr lang="tr-TR" sz="2800" dirty="0"/>
              <a:t> </a:t>
            </a:r>
            <a:r>
              <a:rPr lang="tr-TR" sz="2800" dirty="0" err="1"/>
              <a:t>stacks</a:t>
            </a:r>
            <a:r>
              <a:rPr lang="tr-TR" sz="2800" dirty="0"/>
              <a:t>. </a:t>
            </a:r>
          </a:p>
          <a:p>
            <a:r>
              <a:rPr lang="tr-TR" sz="2800" dirty="0"/>
              <a:t>3. </a:t>
            </a:r>
            <a:r>
              <a:rPr lang="tr-TR" sz="2800" dirty="0" err="1"/>
              <a:t>The</a:t>
            </a:r>
            <a:r>
              <a:rPr lang="tr-TR" sz="2800" dirty="0"/>
              <a:t> </a:t>
            </a:r>
            <a:r>
              <a:rPr lang="tr-TR" sz="2800" dirty="0" err="1"/>
              <a:t>chlorophyll</a:t>
            </a:r>
            <a:r>
              <a:rPr lang="tr-TR" sz="2800" dirty="0"/>
              <a:t> is </a:t>
            </a:r>
            <a:r>
              <a:rPr lang="tr-TR" sz="2800" dirty="0" err="1"/>
              <a:t>activated</a:t>
            </a:r>
            <a:r>
              <a:rPr lang="tr-TR" sz="2800" dirty="0"/>
              <a:t> </a:t>
            </a:r>
            <a:r>
              <a:rPr lang="tr-TR" sz="2800" dirty="0" err="1"/>
              <a:t>by</a:t>
            </a:r>
            <a:r>
              <a:rPr lang="tr-TR" sz="2800" dirty="0"/>
              <a:t> __________</a:t>
            </a:r>
            <a:r>
              <a:rPr lang="tr-TR" sz="2800" dirty="0" err="1"/>
              <a:t>creating</a:t>
            </a:r>
            <a:r>
              <a:rPr lang="tr-TR" sz="2800" dirty="0"/>
              <a:t> an </a:t>
            </a:r>
            <a:r>
              <a:rPr lang="tr-TR" sz="2800" dirty="0" err="1"/>
              <a:t>energy</a:t>
            </a:r>
            <a:r>
              <a:rPr lang="tr-TR" sz="2800" dirty="0"/>
              <a:t> </a:t>
            </a:r>
            <a:r>
              <a:rPr lang="tr-TR" sz="2800" dirty="0" err="1"/>
              <a:t>that</a:t>
            </a:r>
            <a:r>
              <a:rPr lang="tr-TR" sz="2800" dirty="0"/>
              <a:t> </a:t>
            </a:r>
            <a:r>
              <a:rPr lang="tr-TR" sz="2800" dirty="0" err="1"/>
              <a:t>splits</a:t>
            </a:r>
            <a:r>
              <a:rPr lang="tr-TR" sz="2800" dirty="0"/>
              <a:t> </a:t>
            </a:r>
            <a:r>
              <a:rPr lang="tr-TR" sz="2800" dirty="0" err="1"/>
              <a:t>molecules</a:t>
            </a:r>
            <a:r>
              <a:rPr lang="tr-TR" sz="2800" dirty="0"/>
              <a:t> of </a:t>
            </a:r>
            <a:r>
              <a:rPr lang="tr-TR" sz="2800" dirty="0" err="1"/>
              <a:t>water</a:t>
            </a:r>
            <a:r>
              <a:rPr lang="tr-TR" sz="2800" dirty="0"/>
              <a:t>, </a:t>
            </a:r>
            <a:r>
              <a:rPr lang="tr-TR" sz="2800" dirty="0" err="1"/>
              <a:t>separating</a:t>
            </a:r>
            <a:r>
              <a:rPr lang="tr-TR" sz="2800" dirty="0"/>
              <a:t> </a:t>
            </a:r>
            <a:r>
              <a:rPr lang="tr-TR" sz="2800" dirty="0" err="1"/>
              <a:t>them</a:t>
            </a:r>
            <a:r>
              <a:rPr lang="tr-TR" sz="2800" dirty="0"/>
              <a:t> </a:t>
            </a:r>
            <a:r>
              <a:rPr lang="tr-TR" sz="2800" dirty="0" err="1"/>
              <a:t>out</a:t>
            </a:r>
            <a:r>
              <a:rPr lang="tr-TR" sz="2800" dirty="0"/>
              <a:t> </a:t>
            </a:r>
            <a:r>
              <a:rPr lang="tr-TR" sz="2800" dirty="0" err="1"/>
              <a:t>into</a:t>
            </a:r>
            <a:r>
              <a:rPr lang="tr-TR" sz="2800" dirty="0"/>
              <a:t> ___________ </a:t>
            </a:r>
            <a:r>
              <a:rPr lang="tr-TR" sz="2800" dirty="0" err="1"/>
              <a:t>and</a:t>
            </a:r>
            <a:r>
              <a:rPr lang="tr-TR" sz="2800" dirty="0"/>
              <a:t> _____________. </a:t>
            </a:r>
          </a:p>
          <a:p>
            <a:r>
              <a:rPr lang="tr-TR" sz="2800" dirty="0"/>
              <a:t>4. </a:t>
            </a:r>
            <a:r>
              <a:rPr lang="tr-TR" sz="2800" dirty="0" err="1"/>
              <a:t>Plants</a:t>
            </a:r>
            <a:r>
              <a:rPr lang="tr-TR" sz="2800" dirty="0"/>
              <a:t> </a:t>
            </a:r>
            <a:r>
              <a:rPr lang="tr-TR" sz="2800" dirty="0" err="1"/>
              <a:t>combine</a:t>
            </a:r>
            <a:r>
              <a:rPr lang="tr-TR" sz="2800" dirty="0"/>
              <a:t> __________ </a:t>
            </a:r>
            <a:r>
              <a:rPr lang="tr-TR" sz="2800" dirty="0" err="1"/>
              <a:t>from</a:t>
            </a:r>
            <a:r>
              <a:rPr lang="tr-TR" sz="2800" dirty="0"/>
              <a:t> </a:t>
            </a:r>
            <a:r>
              <a:rPr lang="tr-TR" sz="2800" dirty="0" err="1"/>
              <a:t>the</a:t>
            </a:r>
            <a:r>
              <a:rPr lang="tr-TR" sz="2800" dirty="0"/>
              <a:t> </a:t>
            </a:r>
            <a:r>
              <a:rPr lang="tr-TR" sz="2800" dirty="0" err="1"/>
              <a:t>water</a:t>
            </a:r>
            <a:r>
              <a:rPr lang="tr-TR" sz="2800" dirty="0"/>
              <a:t> </a:t>
            </a:r>
            <a:r>
              <a:rPr lang="tr-TR" sz="2800" dirty="0" err="1"/>
              <a:t>with</a:t>
            </a:r>
            <a:r>
              <a:rPr lang="tr-TR" sz="2800" dirty="0"/>
              <a:t> ___________ </a:t>
            </a:r>
            <a:r>
              <a:rPr lang="tr-TR" sz="2800" dirty="0" err="1"/>
              <a:t>we</a:t>
            </a:r>
            <a:r>
              <a:rPr lang="tr-TR" sz="2800" dirty="0"/>
              <a:t> </a:t>
            </a:r>
            <a:r>
              <a:rPr lang="tr-TR" sz="2800" dirty="0" err="1"/>
              <a:t>breathe</a:t>
            </a:r>
            <a:r>
              <a:rPr lang="tr-TR" sz="2800" dirty="0"/>
              <a:t> </a:t>
            </a:r>
            <a:r>
              <a:rPr lang="tr-TR" sz="2800" dirty="0" err="1"/>
              <a:t>out</a:t>
            </a:r>
            <a:r>
              <a:rPr lang="tr-TR" sz="2800" dirty="0"/>
              <a:t>. __________ is </a:t>
            </a:r>
            <a:r>
              <a:rPr lang="tr-TR" sz="2800" dirty="0" err="1"/>
              <a:t>released</a:t>
            </a:r>
            <a:r>
              <a:rPr lang="tr-TR" sz="2800" dirty="0"/>
              <a:t> </a:t>
            </a:r>
            <a:r>
              <a:rPr lang="tr-TR" sz="2800" dirty="0" err="1"/>
              <a:t>into</a:t>
            </a:r>
            <a:r>
              <a:rPr lang="tr-TR" sz="2800" dirty="0"/>
              <a:t> </a:t>
            </a:r>
            <a:r>
              <a:rPr lang="tr-TR" sz="2800" dirty="0" err="1"/>
              <a:t>the</a:t>
            </a:r>
            <a:r>
              <a:rPr lang="tr-TR" sz="2800" dirty="0"/>
              <a:t> </a:t>
            </a:r>
            <a:r>
              <a:rPr lang="tr-TR" sz="2800" dirty="0" err="1"/>
              <a:t>air</a:t>
            </a:r>
            <a:r>
              <a:rPr lang="tr-TR" sz="2800" dirty="0"/>
              <a:t>.</a:t>
            </a:r>
          </a:p>
          <a:p>
            <a:r>
              <a:rPr lang="tr-TR" sz="2800" dirty="0"/>
              <a:t>5. </a:t>
            </a:r>
            <a:r>
              <a:rPr lang="tr-TR" sz="2800" dirty="0" err="1"/>
              <a:t>That</a:t>
            </a:r>
            <a:r>
              <a:rPr lang="tr-TR" sz="2800" dirty="0"/>
              <a:t> </a:t>
            </a:r>
            <a:r>
              <a:rPr lang="tr-TR" sz="2800" dirty="0" err="1"/>
              <a:t>process</a:t>
            </a:r>
            <a:r>
              <a:rPr lang="tr-TR" sz="2800" dirty="0"/>
              <a:t> </a:t>
            </a:r>
            <a:r>
              <a:rPr lang="tr-TR" sz="2800" dirty="0" err="1"/>
              <a:t>by</a:t>
            </a:r>
            <a:r>
              <a:rPr lang="tr-TR" sz="2800" dirty="0"/>
              <a:t> </a:t>
            </a:r>
            <a:r>
              <a:rPr lang="tr-TR" sz="2800" dirty="0" err="1"/>
              <a:t>which</a:t>
            </a:r>
            <a:r>
              <a:rPr lang="tr-TR" sz="2800" dirty="0"/>
              <a:t> </a:t>
            </a:r>
            <a:r>
              <a:rPr lang="tr-TR" sz="2800" dirty="0" err="1"/>
              <a:t>plants</a:t>
            </a:r>
            <a:r>
              <a:rPr lang="tr-TR" sz="2800" dirty="0"/>
              <a:t> </a:t>
            </a:r>
            <a:r>
              <a:rPr lang="tr-TR" sz="2800" dirty="0" err="1"/>
              <a:t>use</a:t>
            </a:r>
            <a:r>
              <a:rPr lang="tr-TR" sz="2800" dirty="0"/>
              <a:t> </a:t>
            </a:r>
            <a:r>
              <a:rPr lang="tr-TR" sz="2800" dirty="0" err="1"/>
              <a:t>sunlight</a:t>
            </a:r>
            <a:r>
              <a:rPr lang="tr-TR" sz="2800" dirty="0"/>
              <a:t>, </a:t>
            </a:r>
            <a:r>
              <a:rPr lang="tr-TR" sz="2800" dirty="0" err="1"/>
              <a:t>water</a:t>
            </a:r>
            <a:r>
              <a:rPr lang="tr-TR" sz="2800" dirty="0"/>
              <a:t>, </a:t>
            </a:r>
            <a:r>
              <a:rPr lang="tr-TR" sz="2800" dirty="0" err="1"/>
              <a:t>and</a:t>
            </a:r>
            <a:r>
              <a:rPr lang="tr-TR" sz="2800" dirty="0"/>
              <a:t> </a:t>
            </a:r>
            <a:r>
              <a:rPr lang="tr-TR" sz="2800" dirty="0" err="1"/>
              <a:t>carbon</a:t>
            </a:r>
            <a:r>
              <a:rPr lang="tr-TR" sz="2800" dirty="0"/>
              <a:t> </a:t>
            </a:r>
            <a:r>
              <a:rPr lang="tr-TR" sz="2800" dirty="0" err="1"/>
              <a:t>dioxide</a:t>
            </a:r>
            <a:r>
              <a:rPr lang="tr-TR" sz="2800" dirty="0"/>
              <a:t> </a:t>
            </a:r>
            <a:r>
              <a:rPr lang="tr-TR" sz="2800" dirty="0" err="1"/>
              <a:t>to</a:t>
            </a:r>
            <a:r>
              <a:rPr lang="tr-TR" sz="2800" dirty="0"/>
              <a:t> </a:t>
            </a:r>
            <a:r>
              <a:rPr lang="tr-TR" sz="2800" dirty="0" err="1"/>
              <a:t>release</a:t>
            </a:r>
            <a:r>
              <a:rPr lang="tr-TR" sz="2800" dirty="0"/>
              <a:t> _________ </a:t>
            </a:r>
            <a:r>
              <a:rPr lang="tr-TR" sz="2800" dirty="0" err="1"/>
              <a:t>and</a:t>
            </a:r>
            <a:r>
              <a:rPr lang="tr-TR" sz="2800" dirty="0"/>
              <a:t> ________ is </a:t>
            </a:r>
            <a:r>
              <a:rPr lang="tr-TR" sz="2800" dirty="0" err="1"/>
              <a:t>called</a:t>
            </a:r>
            <a:r>
              <a:rPr lang="tr-TR" sz="2800" dirty="0"/>
              <a:t> p____________. </a:t>
            </a:r>
          </a:p>
          <a:p>
            <a:r>
              <a:rPr lang="tr-TR" altLang="en-US" sz="2800" dirty="0">
                <a:sym typeface="+mn-ea"/>
              </a:rPr>
              <a:t> </a:t>
            </a:r>
            <a:endParaRPr lang="tr-TR" altLang="en-US" sz="2800" dirty="0"/>
          </a:p>
          <a:p>
            <a:endParaRPr lang="en-US" sz="28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92500"/>
          </a:bodyPr>
          <a:lstStyle/>
          <a:p>
            <a:r>
              <a:rPr lang="tr-TR" sz="2800" dirty="0" err="1"/>
              <a:t>Plants</a:t>
            </a:r>
            <a:r>
              <a:rPr lang="tr-TR" sz="2800" dirty="0"/>
              <a:t> </a:t>
            </a:r>
            <a:r>
              <a:rPr lang="tr-TR" sz="2800" dirty="0" err="1"/>
              <a:t>Are</a:t>
            </a:r>
            <a:r>
              <a:rPr lang="tr-TR" sz="2800" dirty="0"/>
              <a:t> </a:t>
            </a:r>
            <a:r>
              <a:rPr lang="tr-TR" sz="2800" dirty="0" err="1"/>
              <a:t>Producers</a:t>
            </a:r>
            <a:r>
              <a:rPr lang="tr-TR" sz="2800" dirty="0"/>
              <a:t> .</a:t>
            </a:r>
          </a:p>
          <a:p>
            <a:r>
              <a:rPr lang="tr-TR" sz="2800" dirty="0"/>
              <a:t>People </a:t>
            </a:r>
            <a:r>
              <a:rPr lang="tr-TR" sz="2800" dirty="0" err="1"/>
              <a:t>are</a:t>
            </a:r>
            <a:r>
              <a:rPr lang="tr-TR" sz="2800" dirty="0"/>
              <a:t> </a:t>
            </a:r>
            <a:r>
              <a:rPr lang="tr-TR" sz="2800" dirty="0" err="1"/>
              <a:t>consumers</a:t>
            </a:r>
            <a:r>
              <a:rPr lang="tr-TR" sz="2800" dirty="0"/>
              <a:t>. </a:t>
            </a:r>
            <a:r>
              <a:rPr lang="tr-TR" sz="2800" dirty="0" err="1"/>
              <a:t>We</a:t>
            </a:r>
            <a:r>
              <a:rPr lang="tr-TR" sz="2800" dirty="0"/>
              <a:t> </a:t>
            </a:r>
            <a:r>
              <a:rPr lang="tr-TR" sz="2800" dirty="0" err="1"/>
              <a:t>have</a:t>
            </a:r>
            <a:r>
              <a:rPr lang="tr-TR" sz="2800" dirty="0"/>
              <a:t> </a:t>
            </a:r>
            <a:r>
              <a:rPr lang="tr-TR" sz="2800" dirty="0" err="1"/>
              <a:t>to</a:t>
            </a:r>
            <a:r>
              <a:rPr lang="tr-TR" sz="2800" dirty="0"/>
              <a:t> </a:t>
            </a:r>
            <a:r>
              <a:rPr lang="tr-TR" sz="2800" dirty="0" err="1"/>
              <a:t>spend</a:t>
            </a:r>
            <a:r>
              <a:rPr lang="tr-TR" sz="2800" dirty="0"/>
              <a:t> </a:t>
            </a:r>
            <a:r>
              <a:rPr lang="tr-TR" sz="2800" dirty="0" err="1"/>
              <a:t>large</a:t>
            </a:r>
            <a:r>
              <a:rPr lang="tr-TR" sz="2800" dirty="0"/>
              <a:t> </a:t>
            </a:r>
            <a:r>
              <a:rPr lang="tr-TR" sz="2800" dirty="0" err="1"/>
              <a:t>parts</a:t>
            </a:r>
            <a:r>
              <a:rPr lang="tr-TR" sz="2800" dirty="0"/>
              <a:t> of </a:t>
            </a:r>
            <a:r>
              <a:rPr lang="tr-TR" sz="2800" dirty="0" err="1"/>
              <a:t>our</a:t>
            </a:r>
            <a:r>
              <a:rPr lang="tr-TR" sz="2800" dirty="0"/>
              <a:t> </a:t>
            </a:r>
            <a:r>
              <a:rPr lang="tr-TR" sz="2800" dirty="0" err="1"/>
              <a:t>days</a:t>
            </a:r>
            <a:r>
              <a:rPr lang="tr-TR" sz="2800" dirty="0"/>
              <a:t> fi </a:t>
            </a:r>
            <a:r>
              <a:rPr lang="tr-TR" sz="2800" dirty="0" err="1"/>
              <a:t>nding</a:t>
            </a:r>
            <a:r>
              <a:rPr lang="tr-TR" sz="2800" dirty="0"/>
              <a:t>, </a:t>
            </a:r>
            <a:r>
              <a:rPr lang="tr-TR" sz="2800" dirty="0" err="1"/>
              <a:t>buying</a:t>
            </a:r>
            <a:r>
              <a:rPr lang="tr-TR" sz="2800" dirty="0"/>
              <a:t>, </a:t>
            </a:r>
            <a:r>
              <a:rPr lang="tr-TR" sz="2800" dirty="0" err="1"/>
              <a:t>cooking</a:t>
            </a:r>
            <a:r>
              <a:rPr lang="tr-TR" sz="2800" dirty="0"/>
              <a:t> </a:t>
            </a:r>
            <a:r>
              <a:rPr lang="tr-TR" sz="2800" dirty="0" err="1"/>
              <a:t>and</a:t>
            </a:r>
            <a:r>
              <a:rPr lang="tr-TR" sz="2800" dirty="0"/>
              <a:t> </a:t>
            </a:r>
            <a:r>
              <a:rPr lang="tr-TR" sz="2800" dirty="0" err="1"/>
              <a:t>eating</a:t>
            </a:r>
            <a:r>
              <a:rPr lang="tr-TR" sz="2800" dirty="0"/>
              <a:t> </a:t>
            </a:r>
            <a:r>
              <a:rPr lang="tr-TR" sz="2800" dirty="0" err="1"/>
              <a:t>our</a:t>
            </a:r>
            <a:r>
              <a:rPr lang="tr-TR" sz="2800" dirty="0"/>
              <a:t> </a:t>
            </a:r>
            <a:r>
              <a:rPr lang="tr-TR" sz="2800" dirty="0" err="1"/>
              <a:t>food</a:t>
            </a:r>
            <a:r>
              <a:rPr lang="tr-TR" sz="2800" dirty="0"/>
              <a:t>. </a:t>
            </a:r>
            <a:r>
              <a:rPr lang="tr-TR" sz="2800" dirty="0" err="1"/>
              <a:t>Did</a:t>
            </a:r>
            <a:r>
              <a:rPr lang="tr-TR" sz="2800" dirty="0"/>
              <a:t> </a:t>
            </a:r>
            <a:r>
              <a:rPr lang="tr-TR" sz="2800" dirty="0" err="1"/>
              <a:t>you</a:t>
            </a:r>
            <a:r>
              <a:rPr lang="tr-TR" sz="2800" dirty="0"/>
              <a:t> ever </a:t>
            </a:r>
            <a:r>
              <a:rPr lang="tr-TR" sz="2800" dirty="0" err="1"/>
              <a:t>think</a:t>
            </a:r>
            <a:r>
              <a:rPr lang="tr-TR" sz="2800" dirty="0"/>
              <a:t> it </a:t>
            </a:r>
            <a:r>
              <a:rPr lang="tr-TR" sz="2800" dirty="0" err="1"/>
              <a:t>might</a:t>
            </a:r>
            <a:r>
              <a:rPr lang="tr-TR" sz="2800" dirty="0"/>
              <a:t> be nice </a:t>
            </a:r>
            <a:r>
              <a:rPr lang="tr-TR" sz="2800" dirty="0" err="1"/>
              <a:t>to</a:t>
            </a:r>
            <a:r>
              <a:rPr lang="tr-TR" sz="2800" dirty="0"/>
              <a:t> be </a:t>
            </a:r>
            <a:r>
              <a:rPr lang="tr-TR" sz="2800" dirty="0" err="1"/>
              <a:t>able</a:t>
            </a:r>
            <a:r>
              <a:rPr lang="tr-TR" sz="2800" dirty="0"/>
              <a:t> </a:t>
            </a:r>
            <a:r>
              <a:rPr lang="tr-TR" sz="2800" dirty="0" err="1"/>
              <a:t>to</a:t>
            </a:r>
            <a:r>
              <a:rPr lang="tr-TR" sz="2800" dirty="0"/>
              <a:t> </a:t>
            </a:r>
            <a:r>
              <a:rPr lang="tr-TR" sz="2800" dirty="0" err="1"/>
              <a:t>make</a:t>
            </a:r>
            <a:r>
              <a:rPr lang="tr-TR" sz="2800" dirty="0"/>
              <a:t> </a:t>
            </a:r>
            <a:r>
              <a:rPr lang="tr-TR" sz="2800" dirty="0" err="1"/>
              <a:t>your</a:t>
            </a:r>
            <a:r>
              <a:rPr lang="tr-TR" sz="2800" dirty="0"/>
              <a:t> </a:t>
            </a:r>
            <a:r>
              <a:rPr lang="tr-TR" sz="2800" dirty="0" err="1"/>
              <a:t>own</a:t>
            </a:r>
            <a:r>
              <a:rPr lang="tr-TR" sz="2800" dirty="0"/>
              <a:t> </a:t>
            </a:r>
            <a:r>
              <a:rPr lang="tr-TR" sz="2800" dirty="0" err="1"/>
              <a:t>food</a:t>
            </a:r>
            <a:r>
              <a:rPr lang="tr-TR" sz="2800" dirty="0"/>
              <a:t> </a:t>
            </a:r>
            <a:r>
              <a:rPr lang="tr-TR" sz="2800" dirty="0" err="1"/>
              <a:t>like</a:t>
            </a:r>
            <a:r>
              <a:rPr lang="tr-TR" sz="2800" dirty="0"/>
              <a:t> </a:t>
            </a:r>
            <a:r>
              <a:rPr lang="tr-TR" sz="2800" dirty="0" err="1"/>
              <a:t>plants</a:t>
            </a:r>
            <a:r>
              <a:rPr lang="tr-TR" sz="2800" dirty="0"/>
              <a:t> do? </a:t>
            </a:r>
            <a:r>
              <a:rPr lang="tr-TR" sz="2800" dirty="0" err="1"/>
              <a:t>Plants</a:t>
            </a:r>
            <a:r>
              <a:rPr lang="tr-TR" sz="2800" dirty="0"/>
              <a:t> </a:t>
            </a:r>
            <a:r>
              <a:rPr lang="tr-TR" sz="2800" dirty="0" err="1"/>
              <a:t>are</a:t>
            </a:r>
            <a:r>
              <a:rPr lang="tr-TR" sz="2800" dirty="0"/>
              <a:t> </a:t>
            </a:r>
            <a:r>
              <a:rPr lang="tr-TR" sz="2800" dirty="0" err="1"/>
              <a:t>producers</a:t>
            </a:r>
            <a:r>
              <a:rPr lang="tr-TR" sz="2800" dirty="0"/>
              <a:t> </a:t>
            </a:r>
            <a:r>
              <a:rPr lang="tr-TR" sz="2800" dirty="0" err="1"/>
              <a:t>and</a:t>
            </a:r>
            <a:r>
              <a:rPr lang="tr-TR" sz="2800" dirty="0"/>
              <a:t> </a:t>
            </a:r>
            <a:r>
              <a:rPr lang="tr-TR" sz="2800" dirty="0" err="1"/>
              <a:t>perform</a:t>
            </a:r>
            <a:r>
              <a:rPr lang="tr-TR" sz="2800" dirty="0"/>
              <a:t> a </a:t>
            </a:r>
            <a:r>
              <a:rPr lang="tr-TR" sz="2800" dirty="0" err="1"/>
              <a:t>process</a:t>
            </a:r>
            <a:r>
              <a:rPr lang="tr-TR" sz="2800" dirty="0"/>
              <a:t> </a:t>
            </a:r>
            <a:r>
              <a:rPr lang="tr-TR" sz="2800" dirty="0" err="1"/>
              <a:t>called</a:t>
            </a:r>
            <a:r>
              <a:rPr lang="tr-TR" sz="2800" dirty="0"/>
              <a:t> </a:t>
            </a:r>
            <a:r>
              <a:rPr lang="tr-TR" sz="2800" dirty="0" err="1"/>
              <a:t>photosynthesis</a:t>
            </a:r>
            <a:r>
              <a:rPr lang="tr-TR" sz="2800" dirty="0"/>
              <a:t> </a:t>
            </a:r>
            <a:r>
              <a:rPr lang="tr-TR" sz="2800" dirty="0" err="1"/>
              <a:t>using</a:t>
            </a:r>
            <a:r>
              <a:rPr lang="tr-TR" sz="2800" dirty="0"/>
              <a:t> </a:t>
            </a:r>
            <a:r>
              <a:rPr lang="tr-TR" sz="2800" dirty="0" err="1"/>
              <a:t>light</a:t>
            </a:r>
            <a:r>
              <a:rPr lang="tr-TR" sz="2800" dirty="0"/>
              <a:t> </a:t>
            </a:r>
            <a:r>
              <a:rPr lang="tr-TR" sz="2800" dirty="0" err="1"/>
              <a:t>from</a:t>
            </a:r>
            <a:r>
              <a:rPr lang="tr-TR" sz="2800" dirty="0"/>
              <a:t> </a:t>
            </a:r>
            <a:r>
              <a:rPr lang="tr-TR" sz="2800" dirty="0" err="1"/>
              <a:t>the</a:t>
            </a:r>
            <a:r>
              <a:rPr lang="tr-TR" sz="2800" dirty="0"/>
              <a:t> sun, </a:t>
            </a:r>
            <a:r>
              <a:rPr lang="tr-TR" sz="2800" dirty="0" err="1"/>
              <a:t>water</a:t>
            </a:r>
            <a:r>
              <a:rPr lang="tr-TR" sz="2800" dirty="0"/>
              <a:t> </a:t>
            </a:r>
            <a:r>
              <a:rPr lang="tr-TR" sz="2800" dirty="0" err="1"/>
              <a:t>and</a:t>
            </a:r>
            <a:r>
              <a:rPr lang="tr-TR" sz="2800" dirty="0"/>
              <a:t> </a:t>
            </a:r>
            <a:r>
              <a:rPr lang="tr-TR" sz="2800" dirty="0" err="1"/>
              <a:t>carbon</a:t>
            </a:r>
            <a:r>
              <a:rPr lang="tr-TR" sz="2800" dirty="0"/>
              <a:t> </a:t>
            </a:r>
            <a:r>
              <a:rPr lang="tr-TR" sz="2800" dirty="0" err="1"/>
              <a:t>dioxide</a:t>
            </a:r>
            <a:r>
              <a:rPr lang="tr-TR" sz="2800" dirty="0"/>
              <a:t>. </a:t>
            </a:r>
            <a:r>
              <a:rPr lang="tr-TR" sz="2800" dirty="0" err="1"/>
              <a:t>Carbon</a:t>
            </a:r>
            <a:r>
              <a:rPr lang="tr-TR" sz="2800" dirty="0"/>
              <a:t> </a:t>
            </a:r>
            <a:r>
              <a:rPr lang="tr-TR" sz="2800" dirty="0" err="1"/>
              <a:t>dioxide</a:t>
            </a:r>
            <a:r>
              <a:rPr lang="tr-TR" sz="2800" dirty="0"/>
              <a:t> is </a:t>
            </a:r>
            <a:r>
              <a:rPr lang="tr-TR" sz="2800" dirty="0" err="1"/>
              <a:t>the</a:t>
            </a:r>
            <a:r>
              <a:rPr lang="tr-TR" sz="2800" dirty="0"/>
              <a:t> </a:t>
            </a:r>
            <a:r>
              <a:rPr lang="tr-TR" sz="2800" dirty="0" err="1"/>
              <a:t>gas</a:t>
            </a:r>
            <a:r>
              <a:rPr lang="tr-TR" sz="2800" dirty="0"/>
              <a:t> </a:t>
            </a:r>
            <a:r>
              <a:rPr lang="tr-TR" sz="2800" dirty="0" err="1"/>
              <a:t>we</a:t>
            </a:r>
            <a:r>
              <a:rPr lang="tr-TR" sz="2800" dirty="0"/>
              <a:t> </a:t>
            </a:r>
            <a:r>
              <a:rPr lang="tr-TR" sz="2800" dirty="0" err="1"/>
              <a:t>exhale</a:t>
            </a:r>
            <a:r>
              <a:rPr lang="tr-TR" sz="2800" dirty="0"/>
              <a:t> </a:t>
            </a:r>
            <a:r>
              <a:rPr lang="tr-TR" sz="2800" dirty="0" err="1"/>
              <a:t>when</a:t>
            </a:r>
            <a:r>
              <a:rPr lang="tr-TR" sz="2800" dirty="0"/>
              <a:t> </a:t>
            </a:r>
            <a:r>
              <a:rPr lang="tr-TR" sz="2800" dirty="0" err="1"/>
              <a:t>we</a:t>
            </a:r>
            <a:r>
              <a:rPr lang="tr-TR" sz="2800" dirty="0"/>
              <a:t> </a:t>
            </a:r>
            <a:r>
              <a:rPr lang="tr-TR" sz="2800" dirty="0" err="1"/>
              <a:t>breathe</a:t>
            </a:r>
            <a:r>
              <a:rPr lang="tr-TR" sz="2800" dirty="0"/>
              <a:t>. </a:t>
            </a:r>
            <a:r>
              <a:rPr lang="tr-TR" sz="2800" dirty="0" err="1"/>
              <a:t>The</a:t>
            </a:r>
            <a:r>
              <a:rPr lang="tr-TR" sz="2800" dirty="0"/>
              <a:t> </a:t>
            </a:r>
            <a:r>
              <a:rPr lang="tr-TR" sz="2800" dirty="0" err="1"/>
              <a:t>end</a:t>
            </a:r>
            <a:r>
              <a:rPr lang="tr-TR" sz="2800" dirty="0"/>
              <a:t> </a:t>
            </a:r>
            <a:r>
              <a:rPr lang="tr-TR" sz="2800" dirty="0" err="1"/>
              <a:t>result</a:t>
            </a:r>
            <a:r>
              <a:rPr lang="tr-TR" sz="2800" dirty="0"/>
              <a:t> of </a:t>
            </a:r>
            <a:r>
              <a:rPr lang="tr-TR" sz="2800" dirty="0" err="1"/>
              <a:t>this</a:t>
            </a:r>
            <a:r>
              <a:rPr lang="tr-TR" sz="2800" dirty="0"/>
              <a:t> </a:t>
            </a:r>
            <a:r>
              <a:rPr lang="tr-TR" sz="2800" dirty="0" err="1"/>
              <a:t>chemical</a:t>
            </a:r>
            <a:r>
              <a:rPr lang="tr-TR" sz="2800" dirty="0"/>
              <a:t> </a:t>
            </a:r>
            <a:r>
              <a:rPr lang="tr-TR" sz="2800" dirty="0" err="1"/>
              <a:t>reaction</a:t>
            </a:r>
            <a:r>
              <a:rPr lang="tr-TR" sz="2800" dirty="0"/>
              <a:t> is </a:t>
            </a:r>
            <a:r>
              <a:rPr lang="tr-TR" sz="2800" dirty="0" err="1"/>
              <a:t>sugar</a:t>
            </a:r>
            <a:r>
              <a:rPr lang="tr-TR" sz="2800" dirty="0"/>
              <a:t> </a:t>
            </a:r>
            <a:r>
              <a:rPr lang="tr-TR" sz="2800" dirty="0" err="1"/>
              <a:t>for</a:t>
            </a:r>
            <a:r>
              <a:rPr lang="tr-TR" sz="2800" dirty="0"/>
              <a:t> </a:t>
            </a:r>
            <a:r>
              <a:rPr lang="tr-TR" sz="2800" dirty="0" err="1"/>
              <a:t>the</a:t>
            </a:r>
            <a:r>
              <a:rPr lang="tr-TR" sz="2800" dirty="0"/>
              <a:t> </a:t>
            </a:r>
            <a:r>
              <a:rPr lang="tr-TR" sz="2800" dirty="0" err="1"/>
              <a:t>plant</a:t>
            </a:r>
            <a:r>
              <a:rPr lang="tr-TR" sz="2800" dirty="0"/>
              <a:t> </a:t>
            </a:r>
            <a:r>
              <a:rPr lang="tr-TR" sz="2800" dirty="0" err="1"/>
              <a:t>to</a:t>
            </a:r>
            <a:r>
              <a:rPr lang="tr-TR" sz="2800" dirty="0"/>
              <a:t> “</a:t>
            </a:r>
            <a:r>
              <a:rPr lang="tr-TR" sz="2800" dirty="0" err="1"/>
              <a:t>eat</a:t>
            </a:r>
            <a:r>
              <a:rPr lang="tr-TR" sz="2800" dirty="0"/>
              <a:t>.” </a:t>
            </a:r>
            <a:r>
              <a:rPr lang="tr-TR" sz="2800" dirty="0" err="1"/>
              <a:t>The</a:t>
            </a:r>
            <a:r>
              <a:rPr lang="tr-TR" sz="2800" dirty="0"/>
              <a:t> </a:t>
            </a:r>
            <a:r>
              <a:rPr lang="tr-TR" sz="2800" dirty="0" err="1"/>
              <a:t>plant</a:t>
            </a:r>
            <a:r>
              <a:rPr lang="tr-TR" sz="2800" dirty="0"/>
              <a:t> </a:t>
            </a:r>
            <a:r>
              <a:rPr lang="tr-TR" sz="2800" dirty="0" err="1"/>
              <a:t>releases</a:t>
            </a:r>
            <a:r>
              <a:rPr lang="tr-TR" sz="2800" dirty="0"/>
              <a:t> </a:t>
            </a:r>
            <a:r>
              <a:rPr lang="tr-TR" sz="2800" dirty="0" err="1"/>
              <a:t>water</a:t>
            </a:r>
            <a:r>
              <a:rPr lang="tr-TR" sz="2800" dirty="0"/>
              <a:t> </a:t>
            </a:r>
            <a:r>
              <a:rPr lang="tr-TR" sz="2800" dirty="0" err="1"/>
              <a:t>and</a:t>
            </a:r>
            <a:r>
              <a:rPr lang="tr-TR" sz="2800" dirty="0"/>
              <a:t> </a:t>
            </a:r>
            <a:r>
              <a:rPr lang="tr-TR" sz="2800" dirty="0" err="1"/>
              <a:t>oxygen</a:t>
            </a:r>
            <a:r>
              <a:rPr lang="tr-TR" sz="2800" dirty="0"/>
              <a:t>, a </a:t>
            </a:r>
            <a:r>
              <a:rPr lang="tr-TR" sz="2800" dirty="0" err="1"/>
              <a:t>gas</a:t>
            </a:r>
            <a:r>
              <a:rPr lang="tr-TR" sz="2800" dirty="0"/>
              <a:t> </a:t>
            </a:r>
            <a:r>
              <a:rPr lang="tr-TR" sz="2800" dirty="0" err="1"/>
              <a:t>all</a:t>
            </a:r>
            <a:r>
              <a:rPr lang="tr-TR" sz="2800" dirty="0"/>
              <a:t> </a:t>
            </a:r>
            <a:r>
              <a:rPr lang="tr-TR" sz="2800" dirty="0" err="1"/>
              <a:t>animals</a:t>
            </a:r>
            <a:r>
              <a:rPr lang="tr-TR" sz="2800" dirty="0"/>
              <a:t> </a:t>
            </a:r>
            <a:r>
              <a:rPr lang="tr-TR" sz="2800" dirty="0" err="1"/>
              <a:t>need</a:t>
            </a:r>
            <a:r>
              <a:rPr lang="tr-TR" sz="2800" dirty="0"/>
              <a:t> </a:t>
            </a:r>
            <a:r>
              <a:rPr lang="tr-TR" sz="2800" dirty="0" err="1"/>
              <a:t>to</a:t>
            </a:r>
            <a:r>
              <a:rPr lang="tr-TR" sz="2800" dirty="0"/>
              <a:t> </a:t>
            </a:r>
            <a:r>
              <a:rPr lang="tr-TR" sz="2800" dirty="0" err="1"/>
              <a:t>breathe</a:t>
            </a:r>
            <a:r>
              <a:rPr lang="tr-TR" sz="2800" dirty="0"/>
              <a:t>, </a:t>
            </a:r>
            <a:r>
              <a:rPr lang="tr-TR" sz="2800" dirty="0" err="1"/>
              <a:t>into</a:t>
            </a:r>
            <a:r>
              <a:rPr lang="tr-TR" sz="2800" dirty="0"/>
              <a:t> </a:t>
            </a:r>
            <a:r>
              <a:rPr lang="tr-TR" sz="2800" dirty="0" err="1"/>
              <a:t>the</a:t>
            </a:r>
            <a:r>
              <a:rPr lang="tr-TR" sz="2800" dirty="0"/>
              <a:t> </a:t>
            </a:r>
            <a:r>
              <a:rPr lang="tr-TR" sz="2800" dirty="0" err="1"/>
              <a:t>air</a:t>
            </a:r>
            <a:r>
              <a:rPr lang="tr-TR" sz="2800" dirty="0"/>
              <a:t>. </a:t>
            </a:r>
          </a:p>
          <a:p>
            <a:pPr marL="0" indent="0">
              <a:buNone/>
            </a:pPr>
            <a:r>
              <a:rPr lang="tr-TR" altLang="en-US" sz="2800" dirty="0">
                <a:solidFill>
                  <a:srgbClr val="FF0000"/>
                </a:solidFill>
                <a:sym typeface="+mn-ea"/>
              </a:rPr>
              <a:t>.</a:t>
            </a:r>
            <a:endParaRPr lang="en-US" sz="2800" dirty="0"/>
          </a:p>
          <a:p>
            <a:endParaRPr lang="tr-TR" sz="2800" dirty="0"/>
          </a:p>
          <a:p>
            <a:endParaRPr lang="en-US" sz="28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77500" lnSpcReduction="20000"/>
          </a:bodyPr>
          <a:lstStyle/>
          <a:p>
            <a:r>
              <a:rPr lang="tr-TR" sz="3600" dirty="0" err="1"/>
              <a:t>So</a:t>
            </a:r>
            <a:r>
              <a:rPr lang="tr-TR" sz="3600" dirty="0"/>
              <a:t> how do </a:t>
            </a:r>
            <a:r>
              <a:rPr lang="tr-TR" sz="3600" dirty="0" err="1"/>
              <a:t>plants</a:t>
            </a:r>
            <a:r>
              <a:rPr lang="tr-TR" sz="3600" dirty="0"/>
              <a:t> do it, </a:t>
            </a:r>
            <a:r>
              <a:rPr lang="tr-TR" sz="3600" dirty="0" err="1"/>
              <a:t>and</a:t>
            </a:r>
            <a:r>
              <a:rPr lang="tr-TR" sz="3600" dirty="0"/>
              <a:t> </a:t>
            </a:r>
            <a:r>
              <a:rPr lang="tr-TR" sz="3600" dirty="0" err="1"/>
              <a:t>why</a:t>
            </a:r>
            <a:r>
              <a:rPr lang="tr-TR" sz="3600" dirty="0"/>
              <a:t> </a:t>
            </a:r>
            <a:r>
              <a:rPr lang="tr-TR" sz="3600" dirty="0" err="1"/>
              <a:t>can’t</a:t>
            </a:r>
            <a:r>
              <a:rPr lang="tr-TR" sz="3600" dirty="0"/>
              <a:t> </a:t>
            </a:r>
            <a:r>
              <a:rPr lang="tr-TR" sz="3600" dirty="0" err="1"/>
              <a:t>we</a:t>
            </a:r>
            <a:r>
              <a:rPr lang="tr-TR" sz="3600" dirty="0"/>
              <a:t>? </a:t>
            </a:r>
            <a:r>
              <a:rPr lang="tr-TR" sz="3600" dirty="0" err="1"/>
              <a:t>Plants</a:t>
            </a:r>
            <a:r>
              <a:rPr lang="tr-TR" sz="3600" dirty="0"/>
              <a:t> </a:t>
            </a:r>
            <a:r>
              <a:rPr lang="tr-TR" sz="3600" dirty="0" err="1"/>
              <a:t>have</a:t>
            </a:r>
            <a:r>
              <a:rPr lang="tr-TR" sz="3600" dirty="0"/>
              <a:t> </a:t>
            </a:r>
            <a:r>
              <a:rPr lang="tr-TR" sz="3600" dirty="0" err="1"/>
              <a:t>special</a:t>
            </a:r>
            <a:r>
              <a:rPr lang="tr-TR" sz="3600" dirty="0"/>
              <a:t> </a:t>
            </a:r>
            <a:r>
              <a:rPr lang="tr-TR" sz="3600" dirty="0" err="1"/>
              <a:t>structures</a:t>
            </a:r>
            <a:r>
              <a:rPr lang="tr-TR" sz="3600" dirty="0"/>
              <a:t> </a:t>
            </a:r>
            <a:r>
              <a:rPr lang="tr-TR" sz="3600" dirty="0" err="1"/>
              <a:t>called</a:t>
            </a:r>
            <a:r>
              <a:rPr lang="tr-TR" sz="3600" dirty="0"/>
              <a:t> </a:t>
            </a:r>
            <a:r>
              <a:rPr lang="tr-TR" sz="3600" dirty="0" err="1"/>
              <a:t>chloroplasts</a:t>
            </a:r>
            <a:r>
              <a:rPr lang="tr-TR" sz="3600" dirty="0"/>
              <a:t> </a:t>
            </a:r>
            <a:r>
              <a:rPr lang="tr-TR" sz="3600" dirty="0" err="1"/>
              <a:t>that</a:t>
            </a:r>
            <a:r>
              <a:rPr lang="tr-TR" sz="3600" dirty="0"/>
              <a:t> </a:t>
            </a:r>
            <a:r>
              <a:rPr lang="tr-TR" sz="3600" dirty="0" err="1"/>
              <a:t>animals</a:t>
            </a:r>
            <a:r>
              <a:rPr lang="tr-TR" sz="3600" dirty="0"/>
              <a:t> </a:t>
            </a:r>
            <a:r>
              <a:rPr lang="tr-TR" sz="3600" dirty="0" err="1"/>
              <a:t>don’t</a:t>
            </a:r>
            <a:r>
              <a:rPr lang="tr-TR" sz="3600" dirty="0"/>
              <a:t> </a:t>
            </a:r>
            <a:r>
              <a:rPr lang="tr-TR" sz="3600" dirty="0" err="1"/>
              <a:t>have</a:t>
            </a:r>
            <a:r>
              <a:rPr lang="tr-TR" sz="3600" dirty="0"/>
              <a:t>. </a:t>
            </a:r>
            <a:r>
              <a:rPr lang="tr-TR" sz="3600" dirty="0" err="1"/>
              <a:t>Chloroplasts</a:t>
            </a:r>
            <a:r>
              <a:rPr lang="tr-TR" sz="3600" dirty="0"/>
              <a:t> </a:t>
            </a:r>
            <a:r>
              <a:rPr lang="tr-TR" sz="3600" dirty="0" err="1"/>
              <a:t>are</a:t>
            </a:r>
            <a:r>
              <a:rPr lang="tr-TR" sz="3600" dirty="0"/>
              <a:t> </a:t>
            </a:r>
            <a:r>
              <a:rPr lang="tr-TR" sz="3600" dirty="0" err="1"/>
              <a:t>round</a:t>
            </a:r>
            <a:r>
              <a:rPr lang="tr-TR" sz="3600" dirty="0"/>
              <a:t>, </a:t>
            </a:r>
            <a:r>
              <a:rPr lang="tr-TR" sz="3600" dirty="0" err="1"/>
              <a:t>flat</a:t>
            </a:r>
            <a:r>
              <a:rPr lang="tr-TR" sz="3600" dirty="0"/>
              <a:t> </a:t>
            </a:r>
            <a:r>
              <a:rPr lang="tr-TR" sz="3600" dirty="0" err="1"/>
              <a:t>organelles</a:t>
            </a:r>
            <a:r>
              <a:rPr lang="tr-TR" sz="3600" dirty="0"/>
              <a:t> </a:t>
            </a:r>
            <a:r>
              <a:rPr lang="tr-TR" sz="3600" dirty="0" err="1"/>
              <a:t>that</a:t>
            </a:r>
            <a:r>
              <a:rPr lang="tr-TR" sz="3600" dirty="0"/>
              <a:t> </a:t>
            </a:r>
            <a:r>
              <a:rPr lang="tr-TR" sz="3600" dirty="0" err="1"/>
              <a:t>are</a:t>
            </a:r>
            <a:r>
              <a:rPr lang="tr-TR" sz="3600" dirty="0"/>
              <a:t> </a:t>
            </a:r>
            <a:r>
              <a:rPr lang="tr-TR" sz="3600" dirty="0" err="1"/>
              <a:t>arranged</a:t>
            </a:r>
            <a:r>
              <a:rPr lang="tr-TR" sz="3600" dirty="0"/>
              <a:t> in </a:t>
            </a:r>
            <a:r>
              <a:rPr lang="tr-TR" sz="3600" dirty="0" err="1"/>
              <a:t>stacks</a:t>
            </a:r>
            <a:r>
              <a:rPr lang="tr-TR" sz="3600" dirty="0"/>
              <a:t> </a:t>
            </a:r>
            <a:r>
              <a:rPr lang="tr-TR" sz="3600" dirty="0" err="1"/>
              <a:t>called</a:t>
            </a:r>
            <a:r>
              <a:rPr lang="tr-TR" sz="3600" dirty="0"/>
              <a:t> </a:t>
            </a:r>
            <a:r>
              <a:rPr lang="tr-TR" sz="3600" dirty="0" err="1"/>
              <a:t>grana</a:t>
            </a:r>
            <a:r>
              <a:rPr lang="tr-TR" sz="3600" dirty="0"/>
              <a:t>. </a:t>
            </a:r>
            <a:r>
              <a:rPr lang="tr-TR" sz="3600" dirty="0" err="1"/>
              <a:t>These</a:t>
            </a:r>
            <a:r>
              <a:rPr lang="tr-TR" sz="3600" dirty="0"/>
              <a:t> </a:t>
            </a:r>
            <a:r>
              <a:rPr lang="tr-TR" sz="3600" dirty="0" err="1"/>
              <a:t>stacks</a:t>
            </a:r>
            <a:r>
              <a:rPr lang="tr-TR" sz="3600" dirty="0"/>
              <a:t> </a:t>
            </a:r>
            <a:r>
              <a:rPr lang="tr-TR" sz="3600" dirty="0" err="1"/>
              <a:t>are</a:t>
            </a:r>
            <a:r>
              <a:rPr lang="tr-TR" sz="3600" dirty="0"/>
              <a:t> </a:t>
            </a:r>
            <a:r>
              <a:rPr lang="tr-TR" sz="3600" dirty="0" err="1"/>
              <a:t>filled</a:t>
            </a:r>
            <a:r>
              <a:rPr lang="tr-TR" sz="3600" dirty="0"/>
              <a:t> </a:t>
            </a:r>
            <a:r>
              <a:rPr lang="tr-TR" sz="3600" dirty="0" err="1"/>
              <a:t>with</a:t>
            </a:r>
            <a:r>
              <a:rPr lang="tr-TR" sz="3600" dirty="0"/>
              <a:t> </a:t>
            </a:r>
            <a:r>
              <a:rPr lang="tr-TR" sz="3600" dirty="0" err="1"/>
              <a:t>chlorophyll</a:t>
            </a:r>
            <a:r>
              <a:rPr lang="tr-TR" sz="3600" dirty="0"/>
              <a:t>. </a:t>
            </a:r>
            <a:r>
              <a:rPr lang="tr-TR" sz="3600" dirty="0" err="1"/>
              <a:t>Chlorophyll</a:t>
            </a:r>
            <a:r>
              <a:rPr lang="tr-TR" sz="3600" dirty="0"/>
              <a:t> is </a:t>
            </a:r>
            <a:r>
              <a:rPr lang="tr-TR" sz="3600" dirty="0" err="1"/>
              <a:t>what</a:t>
            </a:r>
            <a:r>
              <a:rPr lang="tr-TR" sz="3600" dirty="0"/>
              <a:t> </a:t>
            </a:r>
            <a:r>
              <a:rPr lang="tr-TR" sz="3600" dirty="0" err="1"/>
              <a:t>gives</a:t>
            </a:r>
            <a:r>
              <a:rPr lang="tr-TR" sz="3600" dirty="0"/>
              <a:t> </a:t>
            </a:r>
            <a:r>
              <a:rPr lang="tr-TR" sz="3600" dirty="0" err="1"/>
              <a:t>leafy</a:t>
            </a:r>
            <a:r>
              <a:rPr lang="tr-TR" sz="3600" dirty="0"/>
              <a:t> </a:t>
            </a:r>
            <a:r>
              <a:rPr lang="tr-TR" sz="3600" dirty="0" err="1"/>
              <a:t>green</a:t>
            </a:r>
            <a:r>
              <a:rPr lang="tr-TR" sz="3600" dirty="0"/>
              <a:t> </a:t>
            </a:r>
            <a:r>
              <a:rPr lang="tr-TR" sz="3600" dirty="0" err="1"/>
              <a:t>plants</a:t>
            </a:r>
            <a:r>
              <a:rPr lang="tr-TR" sz="3600" dirty="0"/>
              <a:t> </a:t>
            </a:r>
            <a:r>
              <a:rPr lang="tr-TR" sz="3600" dirty="0" err="1"/>
              <a:t>their</a:t>
            </a:r>
            <a:r>
              <a:rPr lang="tr-TR" sz="3600" dirty="0"/>
              <a:t> </a:t>
            </a:r>
            <a:r>
              <a:rPr lang="tr-TR" sz="3600" dirty="0" err="1"/>
              <a:t>green</a:t>
            </a:r>
            <a:r>
              <a:rPr lang="tr-TR" sz="3600" dirty="0"/>
              <a:t> </a:t>
            </a:r>
            <a:r>
              <a:rPr lang="tr-TR" sz="3600" dirty="0" err="1"/>
              <a:t>color</a:t>
            </a:r>
            <a:r>
              <a:rPr lang="tr-TR" sz="3600" dirty="0"/>
              <a:t>. </a:t>
            </a:r>
            <a:r>
              <a:rPr lang="tr-TR" sz="3600" dirty="0" err="1"/>
              <a:t>Their</a:t>
            </a:r>
            <a:r>
              <a:rPr lang="tr-TR" sz="3600" dirty="0"/>
              <a:t> main </a:t>
            </a:r>
            <a:r>
              <a:rPr lang="tr-TR" sz="3600" dirty="0" err="1"/>
              <a:t>job</a:t>
            </a:r>
            <a:r>
              <a:rPr lang="tr-TR" sz="3600" dirty="0"/>
              <a:t> is </a:t>
            </a:r>
            <a:r>
              <a:rPr lang="tr-TR" sz="3600" dirty="0" err="1"/>
              <a:t>to</a:t>
            </a:r>
            <a:r>
              <a:rPr lang="tr-TR" sz="3600" dirty="0"/>
              <a:t> </a:t>
            </a:r>
            <a:r>
              <a:rPr lang="tr-TR" sz="3600" dirty="0" err="1"/>
              <a:t>absorb</a:t>
            </a:r>
            <a:r>
              <a:rPr lang="tr-TR" sz="3600" dirty="0"/>
              <a:t> </a:t>
            </a:r>
            <a:r>
              <a:rPr lang="tr-TR" sz="3600" dirty="0" err="1"/>
              <a:t>light</a:t>
            </a:r>
            <a:r>
              <a:rPr lang="tr-TR" sz="3600" dirty="0"/>
              <a:t> </a:t>
            </a:r>
            <a:r>
              <a:rPr lang="tr-TR" sz="3600" dirty="0" err="1"/>
              <a:t>from</a:t>
            </a:r>
            <a:r>
              <a:rPr lang="tr-TR" sz="3600" dirty="0"/>
              <a:t> </a:t>
            </a:r>
            <a:r>
              <a:rPr lang="tr-TR" sz="3600" dirty="0" err="1"/>
              <a:t>the</a:t>
            </a:r>
            <a:r>
              <a:rPr lang="tr-TR" sz="3600" dirty="0"/>
              <a:t> sun. </a:t>
            </a:r>
            <a:r>
              <a:rPr lang="tr-TR" sz="3600" dirty="0" err="1"/>
              <a:t>Chloroplasts</a:t>
            </a:r>
            <a:r>
              <a:rPr lang="tr-TR" sz="3600" dirty="0"/>
              <a:t> can </a:t>
            </a:r>
            <a:r>
              <a:rPr lang="tr-TR" sz="3600" dirty="0" err="1"/>
              <a:t>absorb</a:t>
            </a:r>
            <a:r>
              <a:rPr lang="tr-TR" sz="3600" dirty="0"/>
              <a:t> </a:t>
            </a:r>
            <a:r>
              <a:rPr lang="tr-TR" sz="3600" dirty="0" err="1"/>
              <a:t>every</a:t>
            </a:r>
            <a:r>
              <a:rPr lang="tr-TR" sz="3600" dirty="0"/>
              <a:t> </a:t>
            </a:r>
            <a:r>
              <a:rPr lang="tr-TR" sz="3600" dirty="0" err="1"/>
              <a:t>color</a:t>
            </a:r>
            <a:r>
              <a:rPr lang="tr-TR" sz="3600" dirty="0"/>
              <a:t> </a:t>
            </a:r>
            <a:r>
              <a:rPr lang="tr-TR" sz="3600" dirty="0" err="1"/>
              <a:t>except</a:t>
            </a:r>
            <a:r>
              <a:rPr lang="tr-TR" sz="3600" dirty="0"/>
              <a:t> </a:t>
            </a:r>
            <a:r>
              <a:rPr lang="tr-TR" sz="3600" dirty="0" err="1"/>
              <a:t>green</a:t>
            </a:r>
            <a:r>
              <a:rPr lang="tr-TR" sz="3600" dirty="0"/>
              <a:t>. </a:t>
            </a:r>
            <a:r>
              <a:rPr lang="tr-TR" sz="3600" dirty="0" err="1"/>
              <a:t>Light</a:t>
            </a:r>
            <a:r>
              <a:rPr lang="tr-TR" sz="3600" dirty="0"/>
              <a:t> </a:t>
            </a:r>
            <a:r>
              <a:rPr lang="tr-TR" sz="3600" dirty="0" err="1"/>
              <a:t>activates</a:t>
            </a:r>
            <a:r>
              <a:rPr lang="tr-TR" sz="3600" dirty="0"/>
              <a:t> </a:t>
            </a:r>
            <a:r>
              <a:rPr lang="tr-TR" sz="3600" dirty="0" err="1"/>
              <a:t>the</a:t>
            </a:r>
            <a:r>
              <a:rPr lang="tr-TR" sz="3600" dirty="0"/>
              <a:t> </a:t>
            </a:r>
            <a:r>
              <a:rPr lang="tr-TR" sz="3600" dirty="0" err="1"/>
              <a:t>chlorophyll</a:t>
            </a:r>
            <a:r>
              <a:rPr lang="tr-TR" sz="3600" dirty="0"/>
              <a:t>. </a:t>
            </a:r>
            <a:r>
              <a:rPr lang="tr-TR" sz="3600" dirty="0" err="1"/>
              <a:t>It</a:t>
            </a:r>
            <a:r>
              <a:rPr lang="tr-TR" sz="3600" dirty="0"/>
              <a:t> </a:t>
            </a:r>
            <a:r>
              <a:rPr lang="tr-TR" sz="3600" dirty="0" err="1"/>
              <a:t>creates</a:t>
            </a:r>
            <a:r>
              <a:rPr lang="tr-TR" sz="3600" dirty="0"/>
              <a:t> an </a:t>
            </a:r>
            <a:r>
              <a:rPr lang="tr-TR" sz="3600" dirty="0" err="1"/>
              <a:t>energy</a:t>
            </a:r>
            <a:r>
              <a:rPr lang="tr-TR" sz="3600" dirty="0"/>
              <a:t> </a:t>
            </a:r>
            <a:r>
              <a:rPr lang="tr-TR" sz="3600" dirty="0" err="1"/>
              <a:t>that</a:t>
            </a:r>
            <a:r>
              <a:rPr lang="tr-TR" sz="3600" dirty="0"/>
              <a:t> </a:t>
            </a:r>
            <a:r>
              <a:rPr lang="tr-TR" sz="3600" dirty="0" err="1"/>
              <a:t>splits</a:t>
            </a:r>
            <a:r>
              <a:rPr lang="tr-TR" sz="3600" dirty="0"/>
              <a:t> </a:t>
            </a:r>
            <a:r>
              <a:rPr lang="tr-TR" sz="3600" dirty="0" err="1"/>
              <a:t>molecules</a:t>
            </a:r>
            <a:r>
              <a:rPr lang="tr-TR" sz="3600" dirty="0"/>
              <a:t> of </a:t>
            </a:r>
            <a:r>
              <a:rPr lang="tr-TR" sz="3600" dirty="0" err="1"/>
              <a:t>water</a:t>
            </a:r>
            <a:r>
              <a:rPr lang="tr-TR" sz="3600" dirty="0"/>
              <a:t>, </a:t>
            </a:r>
            <a:r>
              <a:rPr lang="tr-TR" sz="3600" dirty="0" err="1"/>
              <a:t>separating</a:t>
            </a:r>
            <a:r>
              <a:rPr lang="tr-TR" sz="3600" dirty="0"/>
              <a:t> </a:t>
            </a:r>
            <a:r>
              <a:rPr lang="tr-TR" sz="3600" dirty="0" err="1"/>
              <a:t>them</a:t>
            </a:r>
            <a:r>
              <a:rPr lang="tr-TR" sz="3600" dirty="0"/>
              <a:t> </a:t>
            </a:r>
            <a:r>
              <a:rPr lang="tr-TR" sz="3600" dirty="0" err="1"/>
              <a:t>out</a:t>
            </a:r>
            <a:r>
              <a:rPr lang="tr-TR" sz="3600" dirty="0"/>
              <a:t> </a:t>
            </a:r>
            <a:r>
              <a:rPr lang="tr-TR" sz="3600" dirty="0" err="1"/>
              <a:t>into</a:t>
            </a:r>
            <a:r>
              <a:rPr lang="tr-TR" sz="3600" dirty="0"/>
              <a:t> </a:t>
            </a:r>
            <a:r>
              <a:rPr lang="tr-TR" sz="3600" dirty="0" err="1"/>
              <a:t>hydrogen</a:t>
            </a:r>
            <a:r>
              <a:rPr lang="tr-TR" sz="3600" dirty="0"/>
              <a:t> </a:t>
            </a:r>
            <a:r>
              <a:rPr lang="tr-TR" sz="3600" dirty="0" err="1"/>
              <a:t>and</a:t>
            </a:r>
            <a:r>
              <a:rPr lang="tr-TR" sz="3600" dirty="0"/>
              <a:t> </a:t>
            </a:r>
            <a:r>
              <a:rPr lang="tr-TR" sz="3600" dirty="0" err="1"/>
              <a:t>oxygen</a:t>
            </a:r>
            <a:r>
              <a:rPr lang="tr-TR" sz="3600" dirty="0"/>
              <a:t>. </a:t>
            </a:r>
            <a:r>
              <a:rPr lang="tr-TR" sz="3600" dirty="0" err="1"/>
              <a:t>Chemical</a:t>
            </a:r>
            <a:r>
              <a:rPr lang="tr-TR" sz="3600" dirty="0"/>
              <a:t> </a:t>
            </a:r>
            <a:r>
              <a:rPr lang="tr-TR" sz="3600" dirty="0" err="1"/>
              <a:t>reactions</a:t>
            </a:r>
            <a:r>
              <a:rPr lang="tr-TR" sz="3600" dirty="0"/>
              <a:t> </a:t>
            </a:r>
            <a:r>
              <a:rPr lang="tr-TR" sz="3600" dirty="0" err="1"/>
              <a:t>take</a:t>
            </a:r>
            <a:r>
              <a:rPr lang="tr-TR" sz="3600" dirty="0"/>
              <a:t> </a:t>
            </a:r>
            <a:r>
              <a:rPr lang="tr-TR" sz="3600" dirty="0" err="1"/>
              <a:t>place</a:t>
            </a:r>
            <a:r>
              <a:rPr lang="tr-TR" sz="3600" dirty="0"/>
              <a:t>. </a:t>
            </a:r>
            <a:r>
              <a:rPr lang="tr-TR" sz="3600" dirty="0" err="1"/>
              <a:t>Hydrogen</a:t>
            </a:r>
            <a:r>
              <a:rPr lang="tr-TR" sz="3600" dirty="0"/>
              <a:t> </a:t>
            </a:r>
            <a:r>
              <a:rPr lang="tr-TR" sz="3600" dirty="0" err="1"/>
              <a:t>from</a:t>
            </a:r>
            <a:r>
              <a:rPr lang="tr-TR" sz="3600" dirty="0"/>
              <a:t> </a:t>
            </a:r>
            <a:r>
              <a:rPr lang="tr-TR" sz="3600" dirty="0" err="1"/>
              <a:t>the</a:t>
            </a:r>
            <a:r>
              <a:rPr lang="tr-TR" sz="3600" dirty="0"/>
              <a:t> </a:t>
            </a:r>
            <a:r>
              <a:rPr lang="tr-TR" sz="3600" dirty="0" err="1"/>
              <a:t>water</a:t>
            </a:r>
            <a:r>
              <a:rPr lang="tr-TR" sz="3600" dirty="0"/>
              <a:t> </a:t>
            </a:r>
            <a:r>
              <a:rPr lang="tr-TR" sz="3600" dirty="0" err="1"/>
              <a:t>combines</a:t>
            </a:r>
            <a:r>
              <a:rPr lang="tr-TR" sz="3600" dirty="0"/>
              <a:t> </a:t>
            </a:r>
            <a:r>
              <a:rPr lang="tr-TR" sz="3600" dirty="0" err="1"/>
              <a:t>with</a:t>
            </a:r>
            <a:r>
              <a:rPr lang="tr-TR" sz="3600" dirty="0"/>
              <a:t> </a:t>
            </a:r>
            <a:r>
              <a:rPr lang="tr-TR" sz="3600" dirty="0" err="1"/>
              <a:t>carbon</a:t>
            </a:r>
            <a:r>
              <a:rPr lang="tr-TR" sz="3600" dirty="0"/>
              <a:t> </a:t>
            </a:r>
            <a:r>
              <a:rPr lang="tr-TR" sz="3600" dirty="0" err="1"/>
              <a:t>from</a:t>
            </a:r>
            <a:r>
              <a:rPr lang="tr-TR" sz="3600" dirty="0"/>
              <a:t> </a:t>
            </a:r>
            <a:r>
              <a:rPr lang="tr-TR" sz="3600" dirty="0" err="1"/>
              <a:t>the</a:t>
            </a:r>
            <a:r>
              <a:rPr lang="tr-TR" sz="3600" dirty="0"/>
              <a:t> </a:t>
            </a:r>
            <a:r>
              <a:rPr lang="tr-TR" sz="3600" dirty="0" err="1"/>
              <a:t>carbon</a:t>
            </a:r>
            <a:r>
              <a:rPr lang="tr-TR" sz="3600" dirty="0"/>
              <a:t> </a:t>
            </a:r>
            <a:r>
              <a:rPr lang="tr-TR" sz="3600" dirty="0" err="1"/>
              <a:t>dioxide</a:t>
            </a:r>
            <a:r>
              <a:rPr lang="tr-TR" sz="3600" dirty="0"/>
              <a:t> </a:t>
            </a:r>
            <a:r>
              <a:rPr lang="tr-TR" sz="3600" dirty="0" err="1"/>
              <a:t>we</a:t>
            </a:r>
            <a:r>
              <a:rPr lang="tr-TR" sz="3600" dirty="0"/>
              <a:t> </a:t>
            </a:r>
            <a:r>
              <a:rPr lang="tr-TR" sz="3600" dirty="0" err="1"/>
              <a:t>breathe</a:t>
            </a:r>
            <a:r>
              <a:rPr lang="tr-TR" sz="3600" dirty="0"/>
              <a:t> </a:t>
            </a:r>
            <a:r>
              <a:rPr lang="tr-TR" sz="3600" dirty="0" err="1"/>
              <a:t>out</a:t>
            </a:r>
            <a:r>
              <a:rPr lang="tr-TR" sz="3600" dirty="0"/>
              <a:t>. </a:t>
            </a:r>
            <a:r>
              <a:rPr lang="tr-TR" sz="3600" dirty="0" err="1"/>
              <a:t>Oxygen</a:t>
            </a:r>
            <a:r>
              <a:rPr lang="tr-TR" sz="3600" dirty="0"/>
              <a:t> is </a:t>
            </a:r>
            <a:r>
              <a:rPr lang="tr-TR" sz="3600" dirty="0" err="1"/>
              <a:t>released</a:t>
            </a:r>
            <a:r>
              <a:rPr lang="tr-TR" sz="3600" dirty="0"/>
              <a:t> </a:t>
            </a:r>
            <a:r>
              <a:rPr lang="tr-TR" sz="3600" dirty="0" err="1"/>
              <a:t>into</a:t>
            </a:r>
            <a:r>
              <a:rPr lang="tr-TR" sz="3600" dirty="0"/>
              <a:t> </a:t>
            </a:r>
            <a:r>
              <a:rPr lang="tr-TR" sz="3600" dirty="0" err="1"/>
              <a:t>the</a:t>
            </a:r>
            <a:r>
              <a:rPr lang="tr-TR" sz="3600" dirty="0"/>
              <a:t> </a:t>
            </a:r>
            <a:r>
              <a:rPr lang="tr-TR" sz="3600" dirty="0" err="1"/>
              <a:t>air</a:t>
            </a:r>
            <a:r>
              <a:rPr lang="tr-TR" sz="3600" dirty="0"/>
              <a:t>. </a:t>
            </a:r>
          </a:p>
          <a:p>
            <a:endParaRPr lang="en-US" sz="36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85000" lnSpcReduction="10000"/>
          </a:bodyPr>
          <a:lstStyle/>
          <a:p>
            <a:r>
              <a:rPr lang="tr-TR" sz="3200" dirty="0"/>
              <a:t>People </a:t>
            </a:r>
            <a:r>
              <a:rPr lang="tr-TR" sz="3200" dirty="0" err="1"/>
              <a:t>and</a:t>
            </a:r>
            <a:r>
              <a:rPr lang="tr-TR" sz="3200" dirty="0"/>
              <a:t> </a:t>
            </a:r>
            <a:r>
              <a:rPr lang="tr-TR" sz="3200" dirty="0" err="1"/>
              <a:t>plants</a:t>
            </a:r>
            <a:r>
              <a:rPr lang="tr-TR" sz="3200" dirty="0"/>
              <a:t> </a:t>
            </a:r>
            <a:r>
              <a:rPr lang="tr-TR" sz="3200" dirty="0" err="1"/>
              <a:t>make</a:t>
            </a:r>
            <a:r>
              <a:rPr lang="tr-TR" sz="3200" dirty="0"/>
              <a:t> </a:t>
            </a:r>
            <a:r>
              <a:rPr lang="tr-TR" sz="3200" dirty="0" err="1"/>
              <a:t>perfect</a:t>
            </a:r>
            <a:r>
              <a:rPr lang="tr-TR" sz="3200" dirty="0"/>
              <a:t> </a:t>
            </a:r>
            <a:r>
              <a:rPr lang="tr-TR" sz="3200" dirty="0" err="1"/>
              <a:t>partners</a:t>
            </a:r>
            <a:r>
              <a:rPr lang="tr-TR" sz="3200" dirty="0"/>
              <a:t>. </a:t>
            </a:r>
            <a:r>
              <a:rPr lang="tr-TR" sz="3200" dirty="0" err="1"/>
              <a:t>Plants</a:t>
            </a:r>
            <a:r>
              <a:rPr lang="tr-TR" sz="3200" dirty="0"/>
              <a:t> </a:t>
            </a:r>
            <a:r>
              <a:rPr lang="tr-TR" sz="3200" dirty="0" err="1"/>
              <a:t>rely</a:t>
            </a:r>
            <a:r>
              <a:rPr lang="tr-TR" sz="3200" dirty="0"/>
              <a:t> on </a:t>
            </a:r>
            <a:r>
              <a:rPr lang="tr-TR" sz="3200" dirty="0" err="1"/>
              <a:t>the</a:t>
            </a:r>
            <a:r>
              <a:rPr lang="tr-TR" sz="3200" dirty="0"/>
              <a:t> </a:t>
            </a:r>
            <a:r>
              <a:rPr lang="tr-TR" sz="3200" dirty="0" err="1"/>
              <a:t>carbon</a:t>
            </a:r>
            <a:r>
              <a:rPr lang="tr-TR" sz="3200" dirty="0"/>
              <a:t> </a:t>
            </a:r>
            <a:r>
              <a:rPr lang="tr-TR" sz="3200" dirty="0" err="1"/>
              <a:t>dioxide</a:t>
            </a:r>
            <a:r>
              <a:rPr lang="tr-TR" sz="3200" dirty="0"/>
              <a:t> </a:t>
            </a:r>
            <a:r>
              <a:rPr lang="tr-TR" sz="3200" dirty="0" err="1"/>
              <a:t>that</a:t>
            </a:r>
            <a:r>
              <a:rPr lang="tr-TR" sz="3200" dirty="0"/>
              <a:t> </a:t>
            </a:r>
            <a:r>
              <a:rPr lang="tr-TR" sz="3200" dirty="0" err="1"/>
              <a:t>we</a:t>
            </a:r>
            <a:r>
              <a:rPr lang="tr-TR" sz="3200" dirty="0"/>
              <a:t> </a:t>
            </a:r>
            <a:r>
              <a:rPr lang="tr-TR" sz="3200" dirty="0" err="1"/>
              <a:t>breathe</a:t>
            </a:r>
            <a:r>
              <a:rPr lang="tr-TR" sz="3200" dirty="0"/>
              <a:t> </a:t>
            </a:r>
            <a:r>
              <a:rPr lang="tr-TR" sz="3200" dirty="0" err="1"/>
              <a:t>out</a:t>
            </a:r>
            <a:r>
              <a:rPr lang="tr-TR" sz="3200" dirty="0"/>
              <a:t>, </a:t>
            </a:r>
            <a:r>
              <a:rPr lang="tr-TR" sz="3200" dirty="0" err="1"/>
              <a:t>and</a:t>
            </a:r>
            <a:r>
              <a:rPr lang="tr-TR" sz="3200" dirty="0"/>
              <a:t> </a:t>
            </a:r>
            <a:r>
              <a:rPr lang="tr-TR" sz="3200" dirty="0" err="1"/>
              <a:t>we</a:t>
            </a:r>
            <a:r>
              <a:rPr lang="tr-TR" sz="3200" dirty="0"/>
              <a:t> </a:t>
            </a:r>
            <a:r>
              <a:rPr lang="tr-TR" sz="3200" dirty="0" err="1"/>
              <a:t>rely</a:t>
            </a:r>
            <a:r>
              <a:rPr lang="tr-TR" sz="3200" dirty="0"/>
              <a:t> on </a:t>
            </a:r>
            <a:r>
              <a:rPr lang="tr-TR" sz="3200" dirty="0" err="1"/>
              <a:t>the</a:t>
            </a:r>
            <a:r>
              <a:rPr lang="tr-TR" sz="3200" dirty="0"/>
              <a:t> </a:t>
            </a:r>
            <a:r>
              <a:rPr lang="tr-TR" sz="3200" dirty="0" err="1"/>
              <a:t>oxygen</a:t>
            </a:r>
            <a:r>
              <a:rPr lang="tr-TR" sz="3200" dirty="0"/>
              <a:t> </a:t>
            </a:r>
            <a:r>
              <a:rPr lang="tr-TR" sz="3200" dirty="0" err="1"/>
              <a:t>that</a:t>
            </a:r>
            <a:r>
              <a:rPr lang="tr-TR" sz="3200" dirty="0"/>
              <a:t> </a:t>
            </a:r>
            <a:r>
              <a:rPr lang="tr-TR" sz="3200" dirty="0" err="1"/>
              <a:t>they</a:t>
            </a:r>
            <a:r>
              <a:rPr lang="tr-TR" sz="3200" dirty="0"/>
              <a:t> “</a:t>
            </a:r>
            <a:r>
              <a:rPr lang="tr-TR" sz="3200" dirty="0" err="1"/>
              <a:t>breathe</a:t>
            </a:r>
            <a:r>
              <a:rPr lang="tr-TR" sz="3200" dirty="0"/>
              <a:t>” </a:t>
            </a:r>
            <a:r>
              <a:rPr lang="tr-TR" sz="3200" dirty="0" err="1"/>
              <a:t>out</a:t>
            </a:r>
            <a:r>
              <a:rPr lang="tr-TR" sz="3200" dirty="0"/>
              <a:t>. </a:t>
            </a:r>
            <a:r>
              <a:rPr lang="tr-TR" sz="3200" dirty="0" err="1"/>
              <a:t>This</a:t>
            </a:r>
            <a:r>
              <a:rPr lang="tr-TR" sz="3200" dirty="0"/>
              <a:t> is </a:t>
            </a:r>
            <a:r>
              <a:rPr lang="tr-TR" sz="3200" dirty="0" err="1"/>
              <a:t>one</a:t>
            </a:r>
            <a:r>
              <a:rPr lang="tr-TR" sz="3200" dirty="0"/>
              <a:t> </a:t>
            </a:r>
            <a:r>
              <a:rPr lang="tr-TR" sz="3200" dirty="0" err="1"/>
              <a:t>good</a:t>
            </a:r>
            <a:r>
              <a:rPr lang="tr-TR" sz="3200" dirty="0"/>
              <a:t> </a:t>
            </a:r>
            <a:r>
              <a:rPr lang="tr-TR" sz="3200" dirty="0" err="1"/>
              <a:t>reason</a:t>
            </a:r>
            <a:r>
              <a:rPr lang="tr-TR" sz="3200" dirty="0"/>
              <a:t> </a:t>
            </a:r>
            <a:r>
              <a:rPr lang="tr-TR" sz="3200" dirty="0" err="1"/>
              <a:t>for</a:t>
            </a:r>
            <a:r>
              <a:rPr lang="tr-TR" sz="3200" dirty="0"/>
              <a:t> </a:t>
            </a:r>
            <a:r>
              <a:rPr lang="tr-TR" sz="3200" dirty="0" err="1"/>
              <a:t>protecting</a:t>
            </a:r>
            <a:r>
              <a:rPr lang="tr-TR" sz="3200" dirty="0"/>
              <a:t> </a:t>
            </a:r>
            <a:r>
              <a:rPr lang="tr-TR" sz="3200" dirty="0" err="1"/>
              <a:t>plant</a:t>
            </a:r>
            <a:r>
              <a:rPr lang="tr-TR" sz="3200" dirty="0"/>
              <a:t> life on Earth. </a:t>
            </a:r>
            <a:r>
              <a:rPr lang="tr-TR" sz="3200" dirty="0" err="1"/>
              <a:t>Algae</a:t>
            </a:r>
            <a:r>
              <a:rPr lang="tr-TR" sz="3200" dirty="0"/>
              <a:t> </a:t>
            </a:r>
            <a:r>
              <a:rPr lang="tr-TR" sz="3200" dirty="0" err="1"/>
              <a:t>fields</a:t>
            </a:r>
            <a:r>
              <a:rPr lang="tr-TR" sz="3200" dirty="0"/>
              <a:t> </a:t>
            </a:r>
            <a:r>
              <a:rPr lang="tr-TR" sz="3200" dirty="0" err="1"/>
              <a:t>near</a:t>
            </a:r>
            <a:r>
              <a:rPr lang="tr-TR" sz="3200" dirty="0"/>
              <a:t> </a:t>
            </a:r>
            <a:r>
              <a:rPr lang="tr-TR" sz="3200" dirty="0" err="1"/>
              <a:t>the</a:t>
            </a:r>
            <a:r>
              <a:rPr lang="tr-TR" sz="3200" dirty="0"/>
              <a:t> </a:t>
            </a:r>
            <a:r>
              <a:rPr lang="tr-TR" sz="3200" dirty="0" err="1"/>
              <a:t>poles</a:t>
            </a:r>
            <a:r>
              <a:rPr lang="tr-TR" sz="3200" dirty="0"/>
              <a:t> </a:t>
            </a:r>
            <a:r>
              <a:rPr lang="tr-TR" sz="3200" dirty="0" err="1"/>
              <a:t>produce</a:t>
            </a:r>
            <a:r>
              <a:rPr lang="tr-TR" sz="3200" dirty="0"/>
              <a:t> a </a:t>
            </a:r>
            <a:r>
              <a:rPr lang="tr-TR" sz="3200" dirty="0" err="1"/>
              <a:t>constant</a:t>
            </a:r>
            <a:r>
              <a:rPr lang="tr-TR" sz="3200" dirty="0"/>
              <a:t> </a:t>
            </a:r>
            <a:r>
              <a:rPr lang="tr-TR" sz="3200" dirty="0" err="1"/>
              <a:t>supply</a:t>
            </a:r>
            <a:r>
              <a:rPr lang="tr-TR" sz="3200" dirty="0"/>
              <a:t> of </a:t>
            </a:r>
            <a:r>
              <a:rPr lang="tr-TR" sz="3200" dirty="0" err="1"/>
              <a:t>oxygen</a:t>
            </a:r>
            <a:r>
              <a:rPr lang="tr-TR" sz="3200" dirty="0"/>
              <a:t> </a:t>
            </a:r>
            <a:r>
              <a:rPr lang="tr-TR" sz="3200" dirty="0" err="1"/>
              <a:t>for</a:t>
            </a:r>
            <a:r>
              <a:rPr lang="tr-TR" sz="3200" dirty="0"/>
              <a:t> us. </a:t>
            </a:r>
            <a:r>
              <a:rPr lang="tr-TR" sz="3200" dirty="0" err="1"/>
              <a:t>So</a:t>
            </a:r>
            <a:r>
              <a:rPr lang="tr-TR" sz="3200" dirty="0"/>
              <a:t> do </a:t>
            </a:r>
            <a:r>
              <a:rPr lang="tr-TR" sz="3200" dirty="0" err="1"/>
              <a:t>the</a:t>
            </a:r>
            <a:r>
              <a:rPr lang="tr-TR" sz="3200" dirty="0"/>
              <a:t> </a:t>
            </a:r>
            <a:r>
              <a:rPr lang="tr-TR" sz="3200" dirty="0" err="1"/>
              <a:t>many</a:t>
            </a:r>
            <a:r>
              <a:rPr lang="tr-TR" sz="3200" dirty="0"/>
              <a:t> </a:t>
            </a:r>
            <a:r>
              <a:rPr lang="tr-TR" sz="3200" dirty="0" err="1"/>
              <a:t>plants</a:t>
            </a:r>
            <a:r>
              <a:rPr lang="tr-TR" sz="3200" dirty="0"/>
              <a:t> of </a:t>
            </a:r>
            <a:r>
              <a:rPr lang="tr-TR" sz="3200" dirty="0" err="1"/>
              <a:t>Earth’s</a:t>
            </a:r>
            <a:r>
              <a:rPr lang="tr-TR" sz="3200" dirty="0"/>
              <a:t> </a:t>
            </a:r>
            <a:r>
              <a:rPr lang="tr-TR" sz="3200" dirty="0" err="1"/>
              <a:t>rainforests</a:t>
            </a:r>
            <a:r>
              <a:rPr lang="tr-TR" sz="3200" dirty="0"/>
              <a:t>. </a:t>
            </a:r>
            <a:r>
              <a:rPr lang="tr-TR" sz="3200" dirty="0" err="1"/>
              <a:t>We</a:t>
            </a:r>
            <a:r>
              <a:rPr lang="tr-TR" sz="3200" dirty="0"/>
              <a:t> </a:t>
            </a:r>
            <a:r>
              <a:rPr lang="tr-TR" sz="3200" dirty="0" err="1"/>
              <a:t>need</a:t>
            </a:r>
            <a:r>
              <a:rPr lang="tr-TR" sz="3200" dirty="0"/>
              <a:t> </a:t>
            </a:r>
            <a:r>
              <a:rPr lang="tr-TR" sz="3200" dirty="0" err="1"/>
              <a:t>plants</a:t>
            </a:r>
            <a:r>
              <a:rPr lang="tr-TR" sz="3200" dirty="0"/>
              <a:t> in </a:t>
            </a:r>
            <a:r>
              <a:rPr lang="tr-TR" sz="3200" dirty="0" err="1"/>
              <a:t>order</a:t>
            </a:r>
            <a:r>
              <a:rPr lang="tr-TR" sz="3200" dirty="0"/>
              <a:t> </a:t>
            </a:r>
            <a:r>
              <a:rPr lang="tr-TR" sz="3200" dirty="0" err="1"/>
              <a:t>to</a:t>
            </a:r>
            <a:r>
              <a:rPr lang="tr-TR" sz="3200" dirty="0"/>
              <a:t> </a:t>
            </a:r>
            <a:r>
              <a:rPr lang="tr-TR" sz="3200" dirty="0" err="1"/>
              <a:t>survive</a:t>
            </a:r>
            <a:r>
              <a:rPr lang="tr-TR" sz="3200" dirty="0"/>
              <a:t>.</a:t>
            </a:r>
          </a:p>
          <a:p>
            <a:r>
              <a:rPr lang="tr-TR" sz="3200" dirty="0" err="1"/>
              <a:t>Conservation</a:t>
            </a:r>
            <a:r>
              <a:rPr lang="tr-TR" sz="3200" dirty="0"/>
              <a:t> </a:t>
            </a:r>
            <a:r>
              <a:rPr lang="tr-TR" sz="3200" dirty="0" err="1"/>
              <a:t>projects</a:t>
            </a:r>
            <a:r>
              <a:rPr lang="tr-TR" sz="3200" dirty="0"/>
              <a:t> </a:t>
            </a:r>
            <a:r>
              <a:rPr lang="tr-TR" sz="3200" dirty="0" err="1"/>
              <a:t>around</a:t>
            </a:r>
            <a:r>
              <a:rPr lang="tr-TR" sz="3200" dirty="0"/>
              <a:t> </a:t>
            </a:r>
            <a:r>
              <a:rPr lang="tr-TR" sz="3200" dirty="0" err="1"/>
              <a:t>the</a:t>
            </a:r>
            <a:r>
              <a:rPr lang="tr-TR" sz="3200" dirty="0"/>
              <a:t> </a:t>
            </a:r>
            <a:r>
              <a:rPr lang="tr-TR" sz="3200" dirty="0" err="1"/>
              <a:t>globe</a:t>
            </a:r>
            <a:r>
              <a:rPr lang="tr-TR" sz="3200" dirty="0"/>
              <a:t> </a:t>
            </a:r>
            <a:r>
              <a:rPr lang="tr-TR" sz="3200" dirty="0" err="1"/>
              <a:t>are</a:t>
            </a:r>
            <a:r>
              <a:rPr lang="tr-TR" sz="3200" dirty="0"/>
              <a:t> </a:t>
            </a:r>
            <a:r>
              <a:rPr lang="tr-TR" sz="3200" dirty="0" err="1"/>
              <a:t>aimed</a:t>
            </a:r>
            <a:r>
              <a:rPr lang="tr-TR" sz="3200" dirty="0"/>
              <a:t> at </a:t>
            </a:r>
            <a:r>
              <a:rPr lang="tr-TR" sz="3200" dirty="0" err="1"/>
              <a:t>protecting</a:t>
            </a:r>
            <a:r>
              <a:rPr lang="tr-TR" sz="3200" dirty="0"/>
              <a:t> </a:t>
            </a:r>
            <a:r>
              <a:rPr lang="tr-TR" sz="3200" dirty="0" err="1"/>
              <a:t>our</a:t>
            </a:r>
            <a:r>
              <a:rPr lang="tr-TR" sz="3200" dirty="0"/>
              <a:t> </a:t>
            </a:r>
            <a:r>
              <a:rPr lang="tr-TR" sz="3200" dirty="0" err="1"/>
              <a:t>natural</a:t>
            </a:r>
            <a:r>
              <a:rPr lang="tr-TR" sz="3200" dirty="0"/>
              <a:t> </a:t>
            </a:r>
            <a:r>
              <a:rPr lang="tr-TR" sz="3200" dirty="0" err="1"/>
              <a:t>resources</a:t>
            </a:r>
            <a:r>
              <a:rPr lang="tr-TR" sz="3200" dirty="0"/>
              <a:t>, </a:t>
            </a:r>
            <a:r>
              <a:rPr lang="tr-TR" sz="3200" dirty="0" err="1"/>
              <a:t>including</a:t>
            </a:r>
            <a:r>
              <a:rPr lang="tr-TR" sz="3200" dirty="0"/>
              <a:t> </a:t>
            </a:r>
            <a:r>
              <a:rPr lang="tr-TR" sz="3200" dirty="0" err="1"/>
              <a:t>numerous</a:t>
            </a:r>
            <a:r>
              <a:rPr lang="tr-TR" sz="3200" dirty="0"/>
              <a:t> </a:t>
            </a:r>
            <a:r>
              <a:rPr lang="tr-TR" sz="3200" dirty="0" err="1"/>
              <a:t>species</a:t>
            </a:r>
            <a:r>
              <a:rPr lang="tr-TR" sz="3200" dirty="0"/>
              <a:t> of </a:t>
            </a:r>
            <a:r>
              <a:rPr lang="tr-TR" sz="3200" dirty="0" err="1"/>
              <a:t>plants</a:t>
            </a:r>
            <a:r>
              <a:rPr lang="tr-TR" sz="3200" dirty="0"/>
              <a:t>. </a:t>
            </a:r>
            <a:r>
              <a:rPr lang="tr-TR" sz="3200" dirty="0" err="1"/>
              <a:t>Our</a:t>
            </a:r>
            <a:r>
              <a:rPr lang="tr-TR" sz="3200" dirty="0"/>
              <a:t> </a:t>
            </a:r>
            <a:r>
              <a:rPr lang="tr-TR" sz="3200" dirty="0" err="1"/>
              <a:t>quality</a:t>
            </a:r>
            <a:r>
              <a:rPr lang="tr-TR" sz="3200" dirty="0"/>
              <a:t> of life </a:t>
            </a:r>
            <a:r>
              <a:rPr lang="tr-TR" sz="3200" dirty="0" err="1"/>
              <a:t>and</a:t>
            </a:r>
            <a:r>
              <a:rPr lang="tr-TR" sz="3200" dirty="0"/>
              <a:t> </a:t>
            </a:r>
            <a:r>
              <a:rPr lang="tr-TR" sz="3200" dirty="0" err="1"/>
              <a:t>the</a:t>
            </a:r>
            <a:r>
              <a:rPr lang="tr-TR" sz="3200" dirty="0"/>
              <a:t> </a:t>
            </a:r>
            <a:r>
              <a:rPr lang="tr-TR" sz="3200" dirty="0" err="1"/>
              <a:t>very</a:t>
            </a:r>
            <a:r>
              <a:rPr lang="tr-TR" sz="3200" dirty="0"/>
              <a:t> </a:t>
            </a:r>
            <a:r>
              <a:rPr lang="tr-TR" sz="3200" dirty="0" err="1"/>
              <a:t>quality</a:t>
            </a:r>
            <a:r>
              <a:rPr lang="tr-TR" sz="3200" dirty="0"/>
              <a:t> of </a:t>
            </a:r>
            <a:r>
              <a:rPr lang="tr-TR" sz="3200" dirty="0" err="1"/>
              <a:t>the</a:t>
            </a:r>
            <a:r>
              <a:rPr lang="tr-TR" sz="3200" dirty="0"/>
              <a:t> </a:t>
            </a:r>
            <a:r>
              <a:rPr lang="tr-TR" sz="3200" dirty="0" err="1"/>
              <a:t>air</a:t>
            </a:r>
            <a:r>
              <a:rPr lang="tr-TR" sz="3200" dirty="0"/>
              <a:t> </a:t>
            </a:r>
            <a:r>
              <a:rPr lang="tr-TR" sz="3200" dirty="0" err="1"/>
              <a:t>we</a:t>
            </a:r>
            <a:r>
              <a:rPr lang="tr-TR" sz="3200" dirty="0"/>
              <a:t> </a:t>
            </a:r>
            <a:r>
              <a:rPr lang="tr-TR" sz="3200" dirty="0" err="1"/>
              <a:t>breathe</a:t>
            </a:r>
            <a:r>
              <a:rPr lang="tr-TR" sz="3200" dirty="0"/>
              <a:t> </a:t>
            </a:r>
            <a:r>
              <a:rPr lang="tr-TR" sz="3200" dirty="0" err="1"/>
              <a:t>depends</a:t>
            </a:r>
            <a:r>
              <a:rPr lang="tr-TR" sz="3200" dirty="0"/>
              <a:t> </a:t>
            </a:r>
            <a:r>
              <a:rPr lang="tr-TR" sz="3200" dirty="0" err="1"/>
              <a:t>upon</a:t>
            </a:r>
            <a:r>
              <a:rPr lang="tr-TR" sz="3200" dirty="0"/>
              <a:t> </a:t>
            </a:r>
            <a:r>
              <a:rPr lang="tr-TR" sz="3200" dirty="0" err="1"/>
              <a:t>our</a:t>
            </a:r>
            <a:r>
              <a:rPr lang="tr-TR" sz="3200" dirty="0"/>
              <a:t> </a:t>
            </a:r>
            <a:r>
              <a:rPr lang="tr-TR" sz="3200" dirty="0" err="1"/>
              <a:t>green</a:t>
            </a:r>
            <a:r>
              <a:rPr lang="tr-TR" sz="3200" dirty="0"/>
              <a:t> </a:t>
            </a:r>
            <a:r>
              <a:rPr lang="tr-TR" sz="3200" dirty="0" err="1"/>
              <a:t>plant</a:t>
            </a:r>
            <a:r>
              <a:rPr lang="tr-TR" sz="3200" dirty="0"/>
              <a:t> </a:t>
            </a:r>
            <a:r>
              <a:rPr lang="tr-TR" sz="3200" dirty="0" err="1"/>
              <a:t>partners</a:t>
            </a:r>
            <a:r>
              <a:rPr lang="tr-TR" sz="3200" dirty="0"/>
              <a:t>.</a:t>
            </a:r>
          </a:p>
          <a:p>
            <a:r>
              <a:rPr lang="tr-TR" sz="3200" dirty="0" err="1"/>
              <a:t>Copyright</a:t>
            </a:r>
            <a:r>
              <a:rPr lang="tr-TR" sz="3200" dirty="0"/>
              <a:t> ©2012 K12Reader - http://www.k12reader.com</a:t>
            </a:r>
          </a:p>
          <a:p>
            <a:endParaRPr lang="en-US" sz="3200" dirty="0"/>
          </a:p>
          <a:p>
            <a:endParaRPr lang="tr-TR" dirty="0"/>
          </a:p>
          <a:p>
            <a:endParaRPr lang="en-US" sz="32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92500" lnSpcReduction="10000"/>
          </a:bodyPr>
          <a:lstStyle/>
          <a:p>
            <a:r>
              <a:rPr lang="tr-TR" b="1" dirty="0"/>
              <a:t>EXPLAIN (</a:t>
            </a:r>
            <a:r>
              <a:rPr lang="tr-TR" b="1" dirty="0" err="1"/>
              <a:t>Answers</a:t>
            </a:r>
            <a:r>
              <a:rPr lang="tr-TR" b="1" dirty="0"/>
              <a:t>) </a:t>
            </a:r>
            <a:endParaRPr lang="tr-TR" dirty="0"/>
          </a:p>
          <a:p>
            <a:r>
              <a:rPr lang="tr-TR" dirty="0"/>
              <a:t>1.Plants </a:t>
            </a:r>
            <a:r>
              <a:rPr lang="tr-TR" dirty="0" err="1"/>
              <a:t>have</a:t>
            </a:r>
            <a:r>
              <a:rPr lang="tr-TR" dirty="0"/>
              <a:t> </a:t>
            </a:r>
            <a:r>
              <a:rPr lang="tr-TR" dirty="0" err="1"/>
              <a:t>special</a:t>
            </a:r>
            <a:r>
              <a:rPr lang="tr-TR" dirty="0"/>
              <a:t> </a:t>
            </a:r>
            <a:r>
              <a:rPr lang="tr-TR" dirty="0" err="1"/>
              <a:t>round</a:t>
            </a:r>
            <a:r>
              <a:rPr lang="tr-TR" dirty="0"/>
              <a:t>, </a:t>
            </a:r>
            <a:r>
              <a:rPr lang="tr-TR" dirty="0" err="1"/>
              <a:t>flat</a:t>
            </a:r>
            <a:r>
              <a:rPr lang="tr-TR" dirty="0"/>
              <a:t> </a:t>
            </a:r>
            <a:r>
              <a:rPr lang="tr-TR" dirty="0" err="1"/>
              <a:t>organelles</a:t>
            </a:r>
            <a:r>
              <a:rPr lang="tr-TR" dirty="0"/>
              <a:t> </a:t>
            </a:r>
            <a:r>
              <a:rPr lang="tr-TR" dirty="0" err="1"/>
              <a:t>called</a:t>
            </a:r>
            <a:r>
              <a:rPr lang="tr-TR" dirty="0"/>
              <a:t> </a:t>
            </a:r>
            <a:r>
              <a:rPr lang="tr-TR" dirty="0" err="1"/>
              <a:t>chloroplasts</a:t>
            </a:r>
            <a:r>
              <a:rPr lang="tr-TR" dirty="0"/>
              <a:t> . </a:t>
            </a:r>
            <a:r>
              <a:rPr lang="tr-TR" dirty="0" err="1"/>
              <a:t>They</a:t>
            </a:r>
            <a:r>
              <a:rPr lang="tr-TR" dirty="0"/>
              <a:t> </a:t>
            </a:r>
            <a:r>
              <a:rPr lang="tr-TR" dirty="0" err="1"/>
              <a:t>are</a:t>
            </a:r>
            <a:r>
              <a:rPr lang="tr-TR" dirty="0"/>
              <a:t> </a:t>
            </a:r>
            <a:r>
              <a:rPr lang="tr-TR" dirty="0" err="1"/>
              <a:t>arranged</a:t>
            </a:r>
            <a:r>
              <a:rPr lang="tr-TR" dirty="0"/>
              <a:t> in </a:t>
            </a:r>
            <a:r>
              <a:rPr lang="tr-TR" dirty="0" err="1"/>
              <a:t>stacks</a:t>
            </a:r>
            <a:r>
              <a:rPr lang="tr-TR" dirty="0"/>
              <a:t> </a:t>
            </a:r>
            <a:r>
              <a:rPr lang="tr-TR" dirty="0" err="1"/>
              <a:t>called</a:t>
            </a:r>
            <a:r>
              <a:rPr lang="tr-TR" dirty="0"/>
              <a:t> </a:t>
            </a:r>
            <a:r>
              <a:rPr lang="tr-TR" dirty="0" err="1"/>
              <a:t>grana</a:t>
            </a:r>
            <a:endParaRPr lang="tr-TR" dirty="0"/>
          </a:p>
          <a:p>
            <a:r>
              <a:rPr lang="tr-TR" dirty="0"/>
              <a:t>2. </a:t>
            </a:r>
            <a:r>
              <a:rPr lang="tr-TR" dirty="0" err="1"/>
              <a:t>What</a:t>
            </a:r>
            <a:r>
              <a:rPr lang="tr-TR" dirty="0"/>
              <a:t> </a:t>
            </a:r>
            <a:r>
              <a:rPr lang="tr-TR" dirty="0" err="1"/>
              <a:t>gives</a:t>
            </a:r>
            <a:r>
              <a:rPr lang="tr-TR" dirty="0"/>
              <a:t> </a:t>
            </a:r>
            <a:r>
              <a:rPr lang="tr-TR" dirty="0" err="1"/>
              <a:t>leafy</a:t>
            </a:r>
            <a:r>
              <a:rPr lang="tr-TR" dirty="0"/>
              <a:t> </a:t>
            </a:r>
            <a:r>
              <a:rPr lang="tr-TR" dirty="0" err="1"/>
              <a:t>green</a:t>
            </a:r>
            <a:r>
              <a:rPr lang="tr-TR" dirty="0"/>
              <a:t> </a:t>
            </a:r>
            <a:r>
              <a:rPr lang="tr-TR" dirty="0" err="1"/>
              <a:t>plants</a:t>
            </a:r>
            <a:r>
              <a:rPr lang="tr-TR" dirty="0"/>
              <a:t> </a:t>
            </a:r>
            <a:r>
              <a:rPr lang="tr-TR" dirty="0" err="1"/>
              <a:t>their</a:t>
            </a:r>
            <a:r>
              <a:rPr lang="tr-TR" dirty="0"/>
              <a:t> </a:t>
            </a:r>
            <a:r>
              <a:rPr lang="tr-TR" dirty="0" err="1"/>
              <a:t>green</a:t>
            </a:r>
            <a:r>
              <a:rPr lang="tr-TR" dirty="0"/>
              <a:t> </a:t>
            </a:r>
            <a:r>
              <a:rPr lang="tr-TR" dirty="0" err="1"/>
              <a:t>color</a:t>
            </a:r>
            <a:r>
              <a:rPr lang="tr-TR" dirty="0"/>
              <a:t> is </a:t>
            </a:r>
            <a:r>
              <a:rPr lang="tr-TR" dirty="0" err="1"/>
              <a:t>Chlorophyll</a:t>
            </a:r>
            <a:r>
              <a:rPr lang="tr-TR" dirty="0"/>
              <a:t> in </a:t>
            </a:r>
            <a:r>
              <a:rPr lang="tr-TR" dirty="0" err="1"/>
              <a:t>those</a:t>
            </a:r>
            <a:r>
              <a:rPr lang="tr-TR" dirty="0"/>
              <a:t> </a:t>
            </a:r>
            <a:r>
              <a:rPr lang="tr-TR" dirty="0" err="1"/>
              <a:t>stacks</a:t>
            </a:r>
            <a:r>
              <a:rPr lang="tr-TR" dirty="0"/>
              <a:t>. </a:t>
            </a:r>
          </a:p>
          <a:p>
            <a:r>
              <a:rPr lang="tr-TR" dirty="0"/>
              <a:t>3. </a:t>
            </a:r>
            <a:r>
              <a:rPr lang="tr-TR" dirty="0" err="1"/>
              <a:t>The</a:t>
            </a:r>
            <a:r>
              <a:rPr lang="tr-TR" dirty="0"/>
              <a:t> </a:t>
            </a:r>
            <a:r>
              <a:rPr lang="tr-TR" dirty="0" err="1"/>
              <a:t>chlorophyll</a:t>
            </a:r>
            <a:r>
              <a:rPr lang="tr-TR" dirty="0"/>
              <a:t> is </a:t>
            </a:r>
            <a:r>
              <a:rPr lang="tr-TR" dirty="0" err="1"/>
              <a:t>activated</a:t>
            </a:r>
            <a:r>
              <a:rPr lang="tr-TR" dirty="0"/>
              <a:t> </a:t>
            </a:r>
            <a:r>
              <a:rPr lang="tr-TR" dirty="0" err="1"/>
              <a:t>by</a:t>
            </a:r>
            <a:r>
              <a:rPr lang="tr-TR" dirty="0"/>
              <a:t> </a:t>
            </a:r>
            <a:r>
              <a:rPr lang="tr-TR" dirty="0" err="1"/>
              <a:t>light</a:t>
            </a:r>
            <a:r>
              <a:rPr lang="tr-TR" dirty="0"/>
              <a:t> </a:t>
            </a:r>
            <a:r>
              <a:rPr lang="tr-TR" dirty="0" err="1"/>
              <a:t>creating</a:t>
            </a:r>
            <a:r>
              <a:rPr lang="tr-TR" dirty="0"/>
              <a:t> an </a:t>
            </a:r>
            <a:r>
              <a:rPr lang="tr-TR" dirty="0" err="1"/>
              <a:t>energy</a:t>
            </a:r>
            <a:r>
              <a:rPr lang="tr-TR" dirty="0"/>
              <a:t> </a:t>
            </a:r>
            <a:r>
              <a:rPr lang="tr-TR" dirty="0" err="1"/>
              <a:t>that</a:t>
            </a:r>
            <a:r>
              <a:rPr lang="tr-TR" dirty="0"/>
              <a:t> </a:t>
            </a:r>
            <a:r>
              <a:rPr lang="tr-TR" dirty="0" err="1"/>
              <a:t>splits</a:t>
            </a:r>
            <a:r>
              <a:rPr lang="tr-TR" dirty="0"/>
              <a:t> </a:t>
            </a:r>
            <a:r>
              <a:rPr lang="tr-TR" dirty="0" err="1"/>
              <a:t>molecules</a:t>
            </a:r>
            <a:r>
              <a:rPr lang="tr-TR" dirty="0"/>
              <a:t> of </a:t>
            </a:r>
            <a:r>
              <a:rPr lang="tr-TR" dirty="0" err="1"/>
              <a:t>water</a:t>
            </a:r>
            <a:r>
              <a:rPr lang="tr-TR" dirty="0"/>
              <a:t>, </a:t>
            </a:r>
            <a:r>
              <a:rPr lang="tr-TR" dirty="0" err="1"/>
              <a:t>separating</a:t>
            </a:r>
            <a:r>
              <a:rPr lang="tr-TR" dirty="0"/>
              <a:t> </a:t>
            </a:r>
            <a:r>
              <a:rPr lang="tr-TR" dirty="0" err="1"/>
              <a:t>them</a:t>
            </a:r>
            <a:r>
              <a:rPr lang="tr-TR" dirty="0"/>
              <a:t> </a:t>
            </a:r>
            <a:r>
              <a:rPr lang="tr-TR" dirty="0" err="1"/>
              <a:t>out</a:t>
            </a:r>
            <a:r>
              <a:rPr lang="tr-TR" dirty="0"/>
              <a:t> </a:t>
            </a:r>
            <a:r>
              <a:rPr lang="tr-TR" dirty="0" err="1"/>
              <a:t>into</a:t>
            </a:r>
            <a:r>
              <a:rPr lang="tr-TR" dirty="0"/>
              <a:t> </a:t>
            </a:r>
            <a:r>
              <a:rPr lang="tr-TR" dirty="0" err="1"/>
              <a:t>hydrogen</a:t>
            </a:r>
            <a:r>
              <a:rPr lang="tr-TR" dirty="0"/>
              <a:t> </a:t>
            </a:r>
            <a:r>
              <a:rPr lang="tr-TR" dirty="0" err="1"/>
              <a:t>and</a:t>
            </a:r>
            <a:r>
              <a:rPr lang="tr-TR" dirty="0"/>
              <a:t> </a:t>
            </a:r>
            <a:r>
              <a:rPr lang="tr-TR" dirty="0" err="1"/>
              <a:t>oxygen</a:t>
            </a:r>
            <a:r>
              <a:rPr lang="tr-TR" dirty="0"/>
              <a:t>. </a:t>
            </a:r>
          </a:p>
          <a:p>
            <a:r>
              <a:rPr lang="tr-TR" dirty="0"/>
              <a:t>4. </a:t>
            </a:r>
            <a:r>
              <a:rPr lang="tr-TR" dirty="0" err="1"/>
              <a:t>Plants</a:t>
            </a:r>
            <a:r>
              <a:rPr lang="tr-TR" dirty="0"/>
              <a:t> </a:t>
            </a:r>
            <a:r>
              <a:rPr lang="tr-TR" dirty="0" err="1"/>
              <a:t>combine</a:t>
            </a:r>
            <a:r>
              <a:rPr lang="tr-TR" dirty="0"/>
              <a:t> </a:t>
            </a:r>
            <a:r>
              <a:rPr lang="tr-TR" dirty="0" err="1"/>
              <a:t>hydrogen</a:t>
            </a:r>
            <a:r>
              <a:rPr lang="tr-TR" dirty="0"/>
              <a:t> </a:t>
            </a:r>
            <a:r>
              <a:rPr lang="tr-TR" dirty="0" err="1"/>
              <a:t>from</a:t>
            </a:r>
            <a:r>
              <a:rPr lang="tr-TR" dirty="0"/>
              <a:t> </a:t>
            </a:r>
            <a:r>
              <a:rPr lang="tr-TR" dirty="0" err="1"/>
              <a:t>the</a:t>
            </a:r>
            <a:r>
              <a:rPr lang="tr-TR" dirty="0"/>
              <a:t> </a:t>
            </a:r>
            <a:r>
              <a:rPr lang="tr-TR" dirty="0" err="1"/>
              <a:t>water</a:t>
            </a:r>
            <a:r>
              <a:rPr lang="tr-TR" dirty="0"/>
              <a:t> </a:t>
            </a:r>
            <a:r>
              <a:rPr lang="tr-TR" dirty="0" err="1"/>
              <a:t>with</a:t>
            </a:r>
            <a:r>
              <a:rPr lang="tr-TR" dirty="0"/>
              <a:t> </a:t>
            </a:r>
            <a:r>
              <a:rPr lang="tr-TR" dirty="0" err="1"/>
              <a:t>carbon</a:t>
            </a:r>
            <a:r>
              <a:rPr lang="tr-TR" dirty="0"/>
              <a:t> </a:t>
            </a:r>
            <a:r>
              <a:rPr lang="tr-TR" dirty="0" err="1"/>
              <a:t>we</a:t>
            </a:r>
            <a:r>
              <a:rPr lang="tr-TR" dirty="0"/>
              <a:t> </a:t>
            </a:r>
            <a:r>
              <a:rPr lang="tr-TR" dirty="0" err="1"/>
              <a:t>breathe</a:t>
            </a:r>
            <a:r>
              <a:rPr lang="tr-TR" dirty="0"/>
              <a:t> </a:t>
            </a:r>
            <a:r>
              <a:rPr lang="tr-TR" dirty="0" err="1"/>
              <a:t>out</a:t>
            </a:r>
            <a:r>
              <a:rPr lang="tr-TR" dirty="0"/>
              <a:t>. </a:t>
            </a:r>
            <a:r>
              <a:rPr lang="tr-TR" dirty="0" err="1"/>
              <a:t>Oxygen</a:t>
            </a:r>
            <a:r>
              <a:rPr lang="tr-TR" dirty="0"/>
              <a:t> is </a:t>
            </a:r>
            <a:r>
              <a:rPr lang="tr-TR" dirty="0" err="1"/>
              <a:t>released</a:t>
            </a:r>
            <a:r>
              <a:rPr lang="tr-TR" dirty="0"/>
              <a:t> </a:t>
            </a:r>
            <a:r>
              <a:rPr lang="tr-TR" dirty="0" err="1"/>
              <a:t>into</a:t>
            </a:r>
            <a:r>
              <a:rPr lang="tr-TR" dirty="0"/>
              <a:t> </a:t>
            </a:r>
            <a:r>
              <a:rPr lang="tr-TR" dirty="0" err="1"/>
              <a:t>the</a:t>
            </a:r>
            <a:r>
              <a:rPr lang="tr-TR" dirty="0"/>
              <a:t> </a:t>
            </a:r>
            <a:r>
              <a:rPr lang="tr-TR" dirty="0" err="1"/>
              <a:t>air</a:t>
            </a:r>
            <a:r>
              <a:rPr lang="tr-TR" dirty="0"/>
              <a:t>.</a:t>
            </a:r>
          </a:p>
          <a:p>
            <a:r>
              <a:rPr lang="tr-TR" dirty="0"/>
              <a:t>5. </a:t>
            </a:r>
            <a:r>
              <a:rPr lang="tr-TR" dirty="0" err="1"/>
              <a:t>That</a:t>
            </a:r>
            <a:r>
              <a:rPr lang="tr-TR" dirty="0"/>
              <a:t> </a:t>
            </a:r>
            <a:r>
              <a:rPr lang="tr-TR" dirty="0" err="1"/>
              <a:t>process</a:t>
            </a:r>
            <a:r>
              <a:rPr lang="tr-TR" dirty="0"/>
              <a:t> </a:t>
            </a:r>
            <a:r>
              <a:rPr lang="tr-TR" dirty="0" err="1"/>
              <a:t>by</a:t>
            </a:r>
            <a:r>
              <a:rPr lang="tr-TR" dirty="0"/>
              <a:t> </a:t>
            </a:r>
            <a:r>
              <a:rPr lang="tr-TR" dirty="0" err="1"/>
              <a:t>which</a:t>
            </a:r>
            <a:r>
              <a:rPr lang="tr-TR" dirty="0"/>
              <a:t> </a:t>
            </a:r>
            <a:r>
              <a:rPr lang="tr-TR" dirty="0" err="1"/>
              <a:t>plants</a:t>
            </a:r>
            <a:r>
              <a:rPr lang="tr-TR" dirty="0"/>
              <a:t> </a:t>
            </a:r>
            <a:r>
              <a:rPr lang="tr-TR" dirty="0" err="1"/>
              <a:t>use</a:t>
            </a:r>
            <a:r>
              <a:rPr lang="tr-TR" dirty="0"/>
              <a:t> </a:t>
            </a:r>
            <a:r>
              <a:rPr lang="tr-TR" dirty="0" err="1"/>
              <a:t>sunlight</a:t>
            </a:r>
            <a:r>
              <a:rPr lang="tr-TR" dirty="0"/>
              <a:t>, </a:t>
            </a:r>
            <a:r>
              <a:rPr lang="tr-TR" dirty="0" err="1"/>
              <a:t>water</a:t>
            </a:r>
            <a:r>
              <a:rPr lang="tr-TR" dirty="0"/>
              <a:t>, </a:t>
            </a:r>
            <a:r>
              <a:rPr lang="tr-TR" dirty="0" err="1"/>
              <a:t>and</a:t>
            </a:r>
            <a:r>
              <a:rPr lang="tr-TR" dirty="0"/>
              <a:t> </a:t>
            </a:r>
            <a:r>
              <a:rPr lang="tr-TR" dirty="0" err="1"/>
              <a:t>carbon</a:t>
            </a:r>
            <a:r>
              <a:rPr lang="tr-TR" dirty="0"/>
              <a:t> </a:t>
            </a:r>
            <a:r>
              <a:rPr lang="tr-TR" dirty="0" err="1"/>
              <a:t>dioxide</a:t>
            </a:r>
            <a:r>
              <a:rPr lang="tr-TR" dirty="0"/>
              <a:t> </a:t>
            </a:r>
            <a:r>
              <a:rPr lang="tr-TR" dirty="0" err="1"/>
              <a:t>to</a:t>
            </a:r>
            <a:r>
              <a:rPr lang="tr-TR" dirty="0"/>
              <a:t> </a:t>
            </a:r>
            <a:r>
              <a:rPr lang="tr-TR" dirty="0" err="1"/>
              <a:t>release</a:t>
            </a:r>
            <a:r>
              <a:rPr lang="tr-TR" dirty="0"/>
              <a:t> </a:t>
            </a:r>
            <a:r>
              <a:rPr lang="tr-TR" dirty="0" err="1"/>
              <a:t>water</a:t>
            </a:r>
            <a:r>
              <a:rPr lang="tr-TR" dirty="0"/>
              <a:t> </a:t>
            </a:r>
            <a:r>
              <a:rPr lang="tr-TR" dirty="0" err="1"/>
              <a:t>and</a:t>
            </a:r>
            <a:r>
              <a:rPr lang="tr-TR" dirty="0"/>
              <a:t> </a:t>
            </a:r>
            <a:r>
              <a:rPr lang="tr-TR" dirty="0" err="1"/>
              <a:t>oxygen</a:t>
            </a:r>
            <a:r>
              <a:rPr lang="tr-TR" dirty="0"/>
              <a:t> is </a:t>
            </a:r>
            <a:r>
              <a:rPr lang="tr-TR" dirty="0" err="1"/>
              <a:t>called</a:t>
            </a:r>
            <a:r>
              <a:rPr lang="tr-TR" dirty="0"/>
              <a:t> </a:t>
            </a:r>
            <a:r>
              <a:rPr lang="tr-TR" dirty="0" err="1"/>
              <a:t>photosynthesis</a:t>
            </a:r>
            <a:r>
              <a:rPr lang="tr-TR" dirty="0"/>
              <a:t>  </a:t>
            </a:r>
          </a:p>
          <a:p>
            <a:r>
              <a:rPr lang="tr-TR" altLang="en-US" dirty="0">
                <a:sym typeface="+mn-ea"/>
              </a:rPr>
              <a:t> </a:t>
            </a:r>
            <a:endParaRPr lang="tr-TR" altLang="en-US" dirty="0"/>
          </a:p>
          <a:p>
            <a:endParaRPr lang="en-US" dirty="0"/>
          </a:p>
          <a:p>
            <a:endParaRPr lang="en-US" sz="32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6790" y="2001520"/>
            <a:ext cx="10349865" cy="4057650"/>
          </a:xfrm>
        </p:spPr>
        <p:txBody>
          <a:bodyPr>
            <a:normAutofit fontScale="97500"/>
          </a:bodyPr>
          <a:lstStyle/>
          <a:p>
            <a:r>
              <a:rPr lang="tr-TR" sz="3200" b="1" dirty="0"/>
              <a:t>II. </a:t>
            </a:r>
            <a:r>
              <a:rPr lang="tr-TR" sz="3200" b="1" dirty="0" err="1"/>
              <a:t>Explain</a:t>
            </a:r>
            <a:r>
              <a:rPr lang="tr-TR" sz="3200" b="1" dirty="0"/>
              <a:t> </a:t>
            </a:r>
            <a:r>
              <a:rPr lang="tr-TR" sz="3200" b="1" dirty="0" err="1"/>
              <a:t>the</a:t>
            </a:r>
            <a:r>
              <a:rPr lang="tr-TR" sz="3200" b="1" dirty="0"/>
              <a:t> </a:t>
            </a:r>
            <a:r>
              <a:rPr lang="tr-TR" sz="3200" b="1" dirty="0" err="1"/>
              <a:t>end-text</a:t>
            </a:r>
            <a:r>
              <a:rPr lang="tr-TR" sz="3200" b="1" dirty="0"/>
              <a:t> </a:t>
            </a:r>
            <a:r>
              <a:rPr lang="tr-TR" sz="3200" b="1" dirty="0" err="1"/>
              <a:t>questions</a:t>
            </a:r>
            <a:r>
              <a:rPr lang="tr-TR" sz="3200" b="1" dirty="0"/>
              <a:t> </a:t>
            </a:r>
            <a:r>
              <a:rPr lang="tr-TR" sz="3200" b="1" dirty="0" err="1"/>
              <a:t>please</a:t>
            </a:r>
            <a:r>
              <a:rPr lang="tr-TR" sz="3200" b="1" dirty="0"/>
              <a:t>. </a:t>
            </a:r>
            <a:endParaRPr lang="tr-TR" sz="3200" dirty="0"/>
          </a:p>
          <a:p>
            <a:r>
              <a:rPr lang="tr-TR" sz="3200" dirty="0"/>
              <a:t>-</a:t>
            </a:r>
            <a:r>
              <a:rPr lang="tr-TR" sz="3200" dirty="0" err="1"/>
              <a:t>Explain</a:t>
            </a:r>
            <a:r>
              <a:rPr lang="tr-TR" sz="3200" dirty="0"/>
              <a:t> </a:t>
            </a:r>
            <a:r>
              <a:rPr lang="tr-TR" sz="3200" dirty="0" err="1"/>
              <a:t>why</a:t>
            </a:r>
            <a:r>
              <a:rPr lang="tr-TR" sz="3200" dirty="0"/>
              <a:t> </a:t>
            </a:r>
            <a:r>
              <a:rPr lang="tr-TR" sz="3200" dirty="0" err="1"/>
              <a:t>plants</a:t>
            </a:r>
            <a:r>
              <a:rPr lang="tr-TR" sz="3200" dirty="0"/>
              <a:t> </a:t>
            </a:r>
            <a:r>
              <a:rPr lang="tr-TR" sz="3200" dirty="0" err="1"/>
              <a:t>are</a:t>
            </a:r>
            <a:r>
              <a:rPr lang="tr-TR" sz="3200" dirty="0"/>
              <a:t> </a:t>
            </a:r>
            <a:r>
              <a:rPr lang="tr-TR" sz="3200" dirty="0" err="1"/>
              <a:t>called</a:t>
            </a:r>
            <a:r>
              <a:rPr lang="tr-TR" sz="3200" dirty="0"/>
              <a:t> </a:t>
            </a:r>
            <a:r>
              <a:rPr lang="tr-TR" sz="3200" dirty="0" err="1"/>
              <a:t>producers</a:t>
            </a:r>
            <a:r>
              <a:rPr lang="tr-TR" sz="3200" dirty="0"/>
              <a:t>. </a:t>
            </a:r>
            <a:r>
              <a:rPr lang="tr-TR" sz="3200" dirty="0" err="1"/>
              <a:t>What</a:t>
            </a:r>
            <a:r>
              <a:rPr lang="tr-TR" sz="3200" dirty="0"/>
              <a:t> do </a:t>
            </a:r>
            <a:r>
              <a:rPr lang="tr-TR" sz="3200" dirty="0" err="1"/>
              <a:t>they</a:t>
            </a:r>
            <a:r>
              <a:rPr lang="tr-TR" sz="3200" dirty="0"/>
              <a:t> do ?</a:t>
            </a:r>
          </a:p>
          <a:p>
            <a:r>
              <a:rPr lang="tr-TR" sz="3200" dirty="0"/>
              <a:t>-</a:t>
            </a:r>
            <a:r>
              <a:rPr lang="tr-TR" sz="3200" dirty="0" err="1"/>
              <a:t>Explain</a:t>
            </a:r>
            <a:r>
              <a:rPr lang="tr-TR" sz="3200" dirty="0"/>
              <a:t> </a:t>
            </a:r>
            <a:r>
              <a:rPr lang="tr-TR" sz="3200" dirty="0" err="1"/>
              <a:t>the</a:t>
            </a:r>
            <a:r>
              <a:rPr lang="tr-TR" sz="3200" dirty="0"/>
              <a:t> </a:t>
            </a:r>
            <a:r>
              <a:rPr lang="tr-TR" sz="3200" dirty="0" err="1"/>
              <a:t>relationship</a:t>
            </a:r>
            <a:r>
              <a:rPr lang="tr-TR" sz="3200" dirty="0"/>
              <a:t> </a:t>
            </a:r>
            <a:r>
              <a:rPr lang="tr-TR" sz="3200" dirty="0" err="1"/>
              <a:t>between</a:t>
            </a:r>
            <a:r>
              <a:rPr lang="tr-TR" sz="3200" dirty="0"/>
              <a:t> </a:t>
            </a:r>
            <a:r>
              <a:rPr lang="tr-TR" sz="3200" dirty="0" err="1"/>
              <a:t>people</a:t>
            </a:r>
            <a:r>
              <a:rPr lang="tr-TR" sz="3200" dirty="0"/>
              <a:t> </a:t>
            </a:r>
            <a:r>
              <a:rPr lang="tr-TR" sz="3200" dirty="0" err="1"/>
              <a:t>and</a:t>
            </a:r>
            <a:r>
              <a:rPr lang="tr-TR" sz="3200" dirty="0"/>
              <a:t> </a:t>
            </a:r>
            <a:r>
              <a:rPr lang="tr-TR" sz="3200" dirty="0" err="1"/>
              <a:t>plants</a:t>
            </a:r>
            <a:r>
              <a:rPr lang="tr-TR" sz="3200" dirty="0"/>
              <a:t>. </a:t>
            </a:r>
            <a:r>
              <a:rPr lang="tr-TR" sz="3200" dirty="0" err="1"/>
              <a:t>Why</a:t>
            </a:r>
            <a:r>
              <a:rPr lang="tr-TR" sz="3200" dirty="0"/>
              <a:t> </a:t>
            </a:r>
            <a:r>
              <a:rPr lang="tr-TR" sz="3200" dirty="0" err="1"/>
              <a:t>are</a:t>
            </a:r>
            <a:r>
              <a:rPr lang="tr-TR" sz="3200" dirty="0"/>
              <a:t> </a:t>
            </a:r>
            <a:r>
              <a:rPr lang="tr-TR" sz="3200" dirty="0" err="1"/>
              <a:t>we</a:t>
            </a:r>
            <a:r>
              <a:rPr lang="tr-TR" sz="3200" dirty="0"/>
              <a:t> </a:t>
            </a:r>
            <a:r>
              <a:rPr lang="tr-TR" sz="3200" dirty="0" err="1"/>
              <a:t>good</a:t>
            </a:r>
            <a:r>
              <a:rPr lang="tr-TR" sz="3200" dirty="0"/>
              <a:t> </a:t>
            </a:r>
            <a:r>
              <a:rPr lang="tr-TR" sz="3200" dirty="0" err="1"/>
              <a:t>partners</a:t>
            </a:r>
            <a:r>
              <a:rPr lang="tr-TR" sz="3200" dirty="0"/>
              <a:t>?</a:t>
            </a:r>
          </a:p>
          <a:p>
            <a:r>
              <a:rPr lang="tr-TR" sz="3200" dirty="0"/>
              <a:t>-</a:t>
            </a:r>
            <a:r>
              <a:rPr lang="tr-TR" sz="3200" dirty="0" err="1"/>
              <a:t>What</a:t>
            </a:r>
            <a:r>
              <a:rPr lang="tr-TR" sz="3200" dirty="0"/>
              <a:t> </a:t>
            </a:r>
            <a:r>
              <a:rPr lang="tr-TR" sz="3200" dirty="0" err="1"/>
              <a:t>would</a:t>
            </a:r>
            <a:r>
              <a:rPr lang="tr-TR" sz="3200" dirty="0"/>
              <a:t> </a:t>
            </a:r>
            <a:r>
              <a:rPr lang="tr-TR" sz="3200" dirty="0" err="1"/>
              <a:t>happen</a:t>
            </a:r>
            <a:r>
              <a:rPr lang="tr-TR" sz="3200" dirty="0"/>
              <a:t> </a:t>
            </a:r>
            <a:r>
              <a:rPr lang="tr-TR" sz="3200" dirty="0" err="1"/>
              <a:t>if</a:t>
            </a:r>
            <a:r>
              <a:rPr lang="tr-TR" sz="3200" dirty="0"/>
              <a:t> </a:t>
            </a:r>
            <a:r>
              <a:rPr lang="tr-TR" sz="3200" dirty="0" err="1"/>
              <a:t>there</a:t>
            </a:r>
            <a:r>
              <a:rPr lang="tr-TR" sz="3200" dirty="0"/>
              <a:t> </a:t>
            </a:r>
            <a:r>
              <a:rPr lang="tr-TR" sz="3200" dirty="0" err="1"/>
              <a:t>were</a:t>
            </a:r>
            <a:r>
              <a:rPr lang="tr-TR" sz="3200" dirty="0"/>
              <a:t> not </a:t>
            </a:r>
            <a:r>
              <a:rPr lang="tr-TR" sz="3200" dirty="0" err="1"/>
              <a:t>enough</a:t>
            </a:r>
            <a:r>
              <a:rPr lang="tr-TR" sz="3200" dirty="0"/>
              <a:t> </a:t>
            </a:r>
            <a:r>
              <a:rPr lang="tr-TR" sz="3200" dirty="0" err="1"/>
              <a:t>plants</a:t>
            </a:r>
            <a:r>
              <a:rPr lang="tr-TR" sz="3200" dirty="0"/>
              <a:t> on Earth?</a:t>
            </a:r>
          </a:p>
          <a:p>
            <a:endParaRPr lang="en-US" sz="3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92500"/>
          </a:bodyPr>
          <a:lstStyle/>
          <a:p>
            <a:r>
              <a:rPr lang="tr-TR" sz="2800" b="1" dirty="0"/>
              <a:t>Age of </a:t>
            </a:r>
            <a:r>
              <a:rPr lang="tr-TR" sz="2800" b="1" dirty="0" err="1"/>
              <a:t>target</a:t>
            </a:r>
            <a:r>
              <a:rPr lang="tr-TR" sz="2800" b="1" dirty="0"/>
              <a:t> </a:t>
            </a:r>
            <a:r>
              <a:rPr lang="tr-TR" sz="2800" b="1" dirty="0" err="1"/>
              <a:t>students</a:t>
            </a:r>
            <a:r>
              <a:rPr lang="tr-TR" sz="2800" b="1" dirty="0"/>
              <a:t>:</a:t>
            </a:r>
            <a:r>
              <a:rPr lang="tr-TR" sz="2800" dirty="0"/>
              <a:t> 15+   </a:t>
            </a:r>
            <a:r>
              <a:rPr lang="tr-TR" sz="2800" b="1" dirty="0" err="1"/>
              <a:t>Teaching</a:t>
            </a:r>
            <a:r>
              <a:rPr lang="tr-TR" sz="2800" b="1" dirty="0"/>
              <a:t> time:</a:t>
            </a:r>
            <a:r>
              <a:rPr lang="tr-TR" sz="2800" dirty="0"/>
              <a:t>  2 </a:t>
            </a:r>
            <a:r>
              <a:rPr lang="tr-TR" sz="2800" dirty="0" err="1"/>
              <a:t>hours</a:t>
            </a:r>
            <a:r>
              <a:rPr lang="tr-TR" sz="2800" dirty="0"/>
              <a:t>  </a:t>
            </a:r>
            <a:r>
              <a:rPr lang="tr-TR" sz="2800" b="1" dirty="0" err="1"/>
              <a:t>Disciplines</a:t>
            </a:r>
            <a:r>
              <a:rPr lang="tr-TR" sz="2800" b="1" dirty="0"/>
              <a:t>: </a:t>
            </a:r>
            <a:r>
              <a:rPr lang="tr-TR" sz="2800" dirty="0"/>
              <a:t>  </a:t>
            </a:r>
            <a:r>
              <a:rPr lang="tr-TR" sz="2800" dirty="0" err="1"/>
              <a:t>Geography</a:t>
            </a:r>
            <a:r>
              <a:rPr lang="tr-TR" sz="2800" dirty="0"/>
              <a:t>, Human </a:t>
            </a:r>
            <a:r>
              <a:rPr lang="tr-TR" sz="2800" dirty="0" err="1"/>
              <a:t>Sciences</a:t>
            </a:r>
            <a:r>
              <a:rPr lang="tr-TR" sz="2800" dirty="0"/>
              <a:t>, </a:t>
            </a:r>
            <a:r>
              <a:rPr lang="tr-TR" sz="2800" dirty="0" err="1"/>
              <a:t>Maths</a:t>
            </a:r>
            <a:r>
              <a:rPr lang="tr-TR" sz="2800" dirty="0"/>
              <a:t>, </a:t>
            </a:r>
            <a:r>
              <a:rPr lang="tr-TR" sz="2800" dirty="0" err="1"/>
              <a:t>Science</a:t>
            </a:r>
            <a:r>
              <a:rPr lang="tr-TR" sz="2800" dirty="0"/>
              <a:t>, </a:t>
            </a:r>
            <a:r>
              <a:rPr lang="tr-TR" sz="2800" dirty="0" err="1"/>
              <a:t>Technology</a:t>
            </a:r>
            <a:r>
              <a:rPr lang="tr-TR" sz="2800" dirty="0"/>
              <a:t> </a:t>
            </a:r>
          </a:p>
          <a:p>
            <a:r>
              <a:rPr lang="tr-TR" sz="2800" b="1" dirty="0" err="1"/>
              <a:t>Competences</a:t>
            </a:r>
            <a:r>
              <a:rPr lang="tr-TR" sz="2800" b="1" dirty="0"/>
              <a:t> </a:t>
            </a:r>
            <a:r>
              <a:rPr lang="tr-TR" sz="2800" b="1" dirty="0" err="1"/>
              <a:t>Promoted</a:t>
            </a:r>
            <a:r>
              <a:rPr lang="tr-TR" sz="2800" b="1" dirty="0"/>
              <a:t> :</a:t>
            </a:r>
            <a:endParaRPr lang="tr-TR" sz="2800" dirty="0"/>
          </a:p>
          <a:p>
            <a:r>
              <a:rPr lang="tr-TR" sz="2800" dirty="0"/>
              <a:t>1.Communication in </a:t>
            </a:r>
            <a:r>
              <a:rPr lang="tr-TR" sz="2800" dirty="0" err="1"/>
              <a:t>foreign</a:t>
            </a:r>
            <a:r>
              <a:rPr lang="tr-TR" sz="2800" dirty="0"/>
              <a:t> </a:t>
            </a:r>
            <a:r>
              <a:rPr lang="tr-TR" sz="2800" dirty="0" err="1"/>
              <a:t>languages</a:t>
            </a:r>
            <a:r>
              <a:rPr lang="tr-TR" sz="2800" dirty="0"/>
              <a:t> </a:t>
            </a:r>
            <a:r>
              <a:rPr lang="tr-TR" sz="2800" dirty="0" err="1"/>
              <a:t>competency</a:t>
            </a:r>
            <a:r>
              <a:rPr lang="tr-TR" sz="2800" dirty="0"/>
              <a:t>    - CLIL -  </a:t>
            </a:r>
          </a:p>
          <a:p>
            <a:r>
              <a:rPr lang="tr-TR" sz="2800" dirty="0"/>
              <a:t>2.Mathematical </a:t>
            </a:r>
            <a:r>
              <a:rPr lang="tr-TR" sz="2800" dirty="0" err="1"/>
              <a:t>competency</a:t>
            </a:r>
            <a:r>
              <a:rPr lang="tr-TR" sz="2800" dirty="0"/>
              <a:t> </a:t>
            </a:r>
            <a:r>
              <a:rPr lang="tr-TR" sz="2800" dirty="0" err="1"/>
              <a:t>and</a:t>
            </a:r>
            <a:r>
              <a:rPr lang="tr-TR" sz="2800" dirty="0"/>
              <a:t> </a:t>
            </a:r>
            <a:r>
              <a:rPr lang="tr-TR" sz="2800" dirty="0" err="1"/>
              <a:t>basic</a:t>
            </a:r>
            <a:r>
              <a:rPr lang="tr-TR" sz="2800" dirty="0"/>
              <a:t> </a:t>
            </a:r>
            <a:r>
              <a:rPr lang="tr-TR" sz="2800" dirty="0" err="1"/>
              <a:t>competencies</a:t>
            </a:r>
            <a:r>
              <a:rPr lang="tr-TR" sz="2800" dirty="0"/>
              <a:t> in </a:t>
            </a:r>
            <a:r>
              <a:rPr lang="tr-TR" sz="2800" dirty="0" err="1"/>
              <a:t>science</a:t>
            </a:r>
            <a:r>
              <a:rPr lang="tr-TR" sz="2800" dirty="0"/>
              <a:t>/</a:t>
            </a:r>
            <a:r>
              <a:rPr lang="tr-TR" sz="2800" dirty="0" err="1"/>
              <a:t>technology</a:t>
            </a:r>
            <a:r>
              <a:rPr lang="tr-TR" sz="2800" dirty="0"/>
              <a:t> – STEAM - </a:t>
            </a:r>
          </a:p>
          <a:p>
            <a:r>
              <a:rPr lang="tr-TR" sz="2800" dirty="0"/>
              <a:t>3.Social </a:t>
            </a:r>
            <a:r>
              <a:rPr lang="tr-TR" sz="2800" dirty="0" err="1"/>
              <a:t>and</a:t>
            </a:r>
            <a:r>
              <a:rPr lang="tr-TR" sz="2800" dirty="0"/>
              <a:t> </a:t>
            </a:r>
            <a:r>
              <a:rPr lang="tr-TR" sz="2800" dirty="0" err="1"/>
              <a:t>citizenship-related</a:t>
            </a:r>
            <a:r>
              <a:rPr lang="tr-TR" sz="2800" dirty="0"/>
              <a:t> </a:t>
            </a:r>
            <a:r>
              <a:rPr lang="tr-TR" sz="2800" dirty="0" err="1"/>
              <a:t>competencies</a:t>
            </a:r>
            <a:endParaRPr lang="tr-TR" sz="2800" dirty="0"/>
          </a:p>
          <a:p>
            <a:r>
              <a:rPr lang="tr-TR" sz="2800" dirty="0"/>
              <a:t>4. </a:t>
            </a:r>
            <a:r>
              <a:rPr lang="tr-TR" sz="2800" dirty="0" err="1"/>
              <a:t>Cultural</a:t>
            </a:r>
            <a:r>
              <a:rPr lang="tr-TR" sz="2800" dirty="0"/>
              <a:t> </a:t>
            </a:r>
            <a:r>
              <a:rPr lang="tr-TR" sz="2800" dirty="0" err="1"/>
              <a:t>and</a:t>
            </a:r>
            <a:r>
              <a:rPr lang="tr-TR" sz="2800" dirty="0"/>
              <a:t> </a:t>
            </a:r>
            <a:r>
              <a:rPr lang="tr-TR" sz="2800" dirty="0" err="1"/>
              <a:t>lingual</a:t>
            </a:r>
            <a:r>
              <a:rPr lang="tr-TR" sz="2800" dirty="0"/>
              <a:t> </a:t>
            </a:r>
            <a:r>
              <a:rPr lang="tr-TR" sz="2800" dirty="0" err="1"/>
              <a:t>awareness</a:t>
            </a:r>
            <a:r>
              <a:rPr lang="tr-TR" sz="2800" dirty="0"/>
              <a:t> </a:t>
            </a:r>
            <a:r>
              <a:rPr lang="tr-TR" sz="2800" dirty="0" err="1"/>
              <a:t>and</a:t>
            </a:r>
            <a:r>
              <a:rPr lang="tr-TR" sz="2800" dirty="0"/>
              <a:t> </a:t>
            </a:r>
            <a:r>
              <a:rPr lang="tr-TR" sz="2800" dirty="0" err="1"/>
              <a:t>expression</a:t>
            </a:r>
            <a:r>
              <a:rPr lang="tr-TR" sz="2800" dirty="0"/>
              <a:t> </a:t>
            </a:r>
            <a:r>
              <a:rPr lang="tr-TR" sz="2800" dirty="0" err="1"/>
              <a:t>competencies</a:t>
            </a:r>
            <a:endParaRPr lang="tr-TR" sz="2800" dirty="0"/>
          </a:p>
          <a:p>
            <a:endParaRPr lang="en-US" sz="32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07110" y="2000885"/>
            <a:ext cx="10340340" cy="4058285"/>
          </a:xfrm>
        </p:spPr>
        <p:txBody>
          <a:bodyPr>
            <a:normAutofit fontScale="97500"/>
          </a:bodyPr>
          <a:lstStyle/>
          <a:p>
            <a:r>
              <a:rPr lang="tr-TR" sz="3200" dirty="0"/>
              <a:t>EXTEND</a:t>
            </a:r>
          </a:p>
          <a:p>
            <a:r>
              <a:rPr lang="tr-TR" sz="3200" dirty="0" err="1"/>
              <a:t>Prepare</a:t>
            </a:r>
            <a:r>
              <a:rPr lang="tr-TR" sz="3200" dirty="0"/>
              <a:t> a </a:t>
            </a:r>
            <a:r>
              <a:rPr lang="tr-TR" sz="3200" dirty="0" err="1"/>
              <a:t>fact</a:t>
            </a:r>
            <a:r>
              <a:rPr lang="tr-TR" sz="3200" dirty="0"/>
              <a:t> </a:t>
            </a:r>
            <a:r>
              <a:rPr lang="tr-TR" sz="3200" dirty="0" err="1"/>
              <a:t>sheet</a:t>
            </a:r>
            <a:r>
              <a:rPr lang="tr-TR" sz="3200" dirty="0"/>
              <a:t> </a:t>
            </a:r>
            <a:r>
              <a:rPr lang="tr-TR" sz="3200" dirty="0" err="1"/>
              <a:t>draft</a:t>
            </a:r>
            <a:r>
              <a:rPr lang="tr-TR" sz="3200" dirty="0"/>
              <a:t> </a:t>
            </a:r>
            <a:r>
              <a:rPr lang="tr-TR" sz="3200" dirty="0" err="1"/>
              <a:t>with</a:t>
            </a:r>
            <a:r>
              <a:rPr lang="tr-TR" sz="3200" dirty="0"/>
              <a:t> </a:t>
            </a:r>
            <a:r>
              <a:rPr lang="tr-TR" sz="3200" dirty="0" err="1"/>
              <a:t>statistics</a:t>
            </a:r>
            <a:r>
              <a:rPr lang="tr-TR" sz="3200" dirty="0"/>
              <a:t> </a:t>
            </a:r>
            <a:r>
              <a:rPr lang="tr-TR" sz="3200" dirty="0" err="1"/>
              <a:t>and</a:t>
            </a:r>
            <a:r>
              <a:rPr lang="tr-TR" sz="3200" dirty="0"/>
              <a:t> </a:t>
            </a:r>
            <a:r>
              <a:rPr lang="tr-TR" sz="3200" dirty="0" err="1"/>
              <a:t>numbers</a:t>
            </a:r>
            <a:r>
              <a:rPr lang="tr-TR" sz="3200" dirty="0"/>
              <a:t> on </a:t>
            </a:r>
            <a:r>
              <a:rPr lang="tr-TR" sz="3200" dirty="0" err="1"/>
              <a:t>forest</a:t>
            </a:r>
            <a:r>
              <a:rPr lang="tr-TR" sz="3200" dirty="0"/>
              <a:t> </a:t>
            </a:r>
            <a:r>
              <a:rPr lang="tr-TR" sz="3200" dirty="0" err="1"/>
              <a:t>resources</a:t>
            </a:r>
            <a:r>
              <a:rPr lang="tr-TR" sz="3200" dirty="0"/>
              <a:t> of France, </a:t>
            </a:r>
            <a:r>
              <a:rPr lang="tr-TR" sz="3200" dirty="0" err="1"/>
              <a:t>Turkey</a:t>
            </a:r>
            <a:r>
              <a:rPr lang="tr-TR" sz="3200" dirty="0"/>
              <a:t>, </a:t>
            </a:r>
            <a:r>
              <a:rPr lang="tr-TR" sz="3200" dirty="0" err="1"/>
              <a:t>Czeckia</a:t>
            </a:r>
            <a:r>
              <a:rPr lang="tr-TR" sz="3200" dirty="0"/>
              <a:t>, </a:t>
            </a:r>
            <a:r>
              <a:rPr lang="tr-TR" sz="3200" dirty="0" err="1"/>
              <a:t>Lithuania</a:t>
            </a:r>
            <a:r>
              <a:rPr lang="tr-TR" sz="3200" dirty="0"/>
              <a:t>, </a:t>
            </a:r>
            <a:r>
              <a:rPr lang="tr-TR" sz="3200" dirty="0" err="1"/>
              <a:t>Austria</a:t>
            </a:r>
            <a:r>
              <a:rPr lang="tr-TR" sz="3200" dirty="0"/>
              <a:t>, </a:t>
            </a:r>
            <a:r>
              <a:rPr lang="tr-TR" sz="3200" dirty="0" err="1"/>
              <a:t>Iceland</a:t>
            </a:r>
            <a:r>
              <a:rPr lang="tr-TR" sz="3200" dirty="0"/>
              <a:t> </a:t>
            </a:r>
            <a:r>
              <a:rPr lang="tr-TR" sz="3200" dirty="0" err="1"/>
              <a:t>and</a:t>
            </a:r>
            <a:r>
              <a:rPr lang="tr-TR" sz="3200" dirty="0"/>
              <a:t> Poland. </a:t>
            </a:r>
            <a:r>
              <a:rPr lang="tr-TR" sz="3200" dirty="0" err="1"/>
              <a:t>Create</a:t>
            </a:r>
            <a:r>
              <a:rPr lang="tr-TR" sz="3200" dirty="0"/>
              <a:t> </a:t>
            </a:r>
            <a:r>
              <a:rPr lang="tr-TR" sz="3200" dirty="0" err="1"/>
              <a:t>your</a:t>
            </a:r>
            <a:r>
              <a:rPr lang="tr-TR" sz="3200" dirty="0"/>
              <a:t> </a:t>
            </a:r>
            <a:r>
              <a:rPr lang="tr-TR" sz="3200" dirty="0" err="1"/>
              <a:t>sheet</a:t>
            </a:r>
            <a:r>
              <a:rPr lang="tr-TR" sz="3200" dirty="0"/>
              <a:t> in </a:t>
            </a:r>
            <a:r>
              <a:rPr lang="tr-TR" sz="3200" dirty="0" err="1"/>
              <a:t>six</a:t>
            </a:r>
            <a:r>
              <a:rPr lang="tr-TR" sz="3200" dirty="0"/>
              <a:t> </a:t>
            </a:r>
            <a:r>
              <a:rPr lang="tr-TR" sz="3200" dirty="0" err="1"/>
              <a:t>parts</a:t>
            </a:r>
            <a:r>
              <a:rPr lang="tr-TR" sz="3200" dirty="0"/>
              <a:t> </a:t>
            </a:r>
            <a:r>
              <a:rPr lang="tr-TR" sz="3200" dirty="0" err="1"/>
              <a:t>within</a:t>
            </a:r>
            <a:r>
              <a:rPr lang="tr-TR" sz="3200" dirty="0"/>
              <a:t> </a:t>
            </a:r>
            <a:r>
              <a:rPr lang="tr-TR" sz="3200" dirty="0" err="1"/>
              <a:t>social</a:t>
            </a:r>
            <a:r>
              <a:rPr lang="tr-TR" sz="3200" dirty="0"/>
              <a:t>, </a:t>
            </a:r>
            <a:r>
              <a:rPr lang="tr-TR" sz="3200" dirty="0" err="1"/>
              <a:t>political</a:t>
            </a:r>
            <a:r>
              <a:rPr lang="tr-TR" sz="3200" dirty="0"/>
              <a:t>, </a:t>
            </a:r>
            <a:r>
              <a:rPr lang="tr-TR" sz="3200" dirty="0" err="1"/>
              <a:t>economical</a:t>
            </a:r>
            <a:r>
              <a:rPr lang="tr-TR" sz="3200" dirty="0"/>
              <a:t> </a:t>
            </a:r>
            <a:r>
              <a:rPr lang="tr-TR" sz="3200" dirty="0" err="1"/>
              <a:t>and</a:t>
            </a:r>
            <a:r>
              <a:rPr lang="tr-TR" sz="3200" dirty="0"/>
              <a:t> </a:t>
            </a:r>
            <a:r>
              <a:rPr lang="tr-TR" sz="3200" dirty="0" err="1"/>
              <a:t>ecological</a:t>
            </a:r>
            <a:r>
              <a:rPr lang="tr-TR" sz="3200" dirty="0"/>
              <a:t> </a:t>
            </a:r>
            <a:r>
              <a:rPr lang="tr-TR" sz="3200" dirty="0" err="1"/>
              <a:t>perspectives</a:t>
            </a:r>
            <a:endParaRPr lang="en-US" sz="32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90000" lnSpcReduction="20000"/>
          </a:bodyPr>
          <a:lstStyle/>
          <a:p>
            <a:r>
              <a:rPr lang="tr-TR" dirty="0"/>
              <a:t>1.Part: </a:t>
            </a:r>
            <a:r>
              <a:rPr lang="tr-TR" b="1" dirty="0" err="1"/>
              <a:t>Forest</a:t>
            </a:r>
            <a:r>
              <a:rPr lang="tr-TR" b="1" dirty="0"/>
              <a:t> </a:t>
            </a:r>
            <a:r>
              <a:rPr lang="tr-TR" b="1" dirty="0" err="1"/>
              <a:t>Features</a:t>
            </a:r>
            <a:r>
              <a:rPr lang="tr-TR" dirty="0"/>
              <a:t> </a:t>
            </a:r>
            <a:r>
              <a:rPr lang="tr-TR" dirty="0" err="1"/>
              <a:t>mentioning</a:t>
            </a:r>
            <a:r>
              <a:rPr lang="tr-TR" dirty="0"/>
              <a:t> </a:t>
            </a:r>
            <a:r>
              <a:rPr lang="tr-TR" dirty="0" err="1"/>
              <a:t>the</a:t>
            </a:r>
            <a:r>
              <a:rPr lang="tr-TR" dirty="0"/>
              <a:t> </a:t>
            </a:r>
            <a:r>
              <a:rPr lang="tr-TR" dirty="0" err="1"/>
              <a:t>location</a:t>
            </a:r>
            <a:r>
              <a:rPr lang="tr-TR" dirty="0"/>
              <a:t>, </a:t>
            </a:r>
            <a:r>
              <a:rPr lang="tr-TR" dirty="0" err="1"/>
              <a:t>area</a:t>
            </a:r>
            <a:r>
              <a:rPr lang="tr-TR" dirty="0"/>
              <a:t>,  </a:t>
            </a:r>
            <a:r>
              <a:rPr lang="tr-TR" dirty="0" err="1"/>
              <a:t>tree</a:t>
            </a:r>
            <a:r>
              <a:rPr lang="tr-TR" dirty="0"/>
              <a:t>/</a:t>
            </a:r>
            <a:r>
              <a:rPr lang="tr-TR" dirty="0" err="1"/>
              <a:t>plant</a:t>
            </a:r>
            <a:r>
              <a:rPr lang="tr-TR" dirty="0"/>
              <a:t> </a:t>
            </a:r>
            <a:r>
              <a:rPr lang="tr-TR" dirty="0" err="1"/>
              <a:t>species</a:t>
            </a:r>
            <a:r>
              <a:rPr lang="tr-TR" dirty="0"/>
              <a:t> …</a:t>
            </a:r>
            <a:r>
              <a:rPr lang="tr-TR" dirty="0" err="1"/>
              <a:t>etc</a:t>
            </a:r>
            <a:r>
              <a:rPr lang="tr-TR" dirty="0"/>
              <a:t> (</a:t>
            </a:r>
            <a:r>
              <a:rPr lang="tr-TR" dirty="0" err="1"/>
              <a:t>its</a:t>
            </a:r>
            <a:r>
              <a:rPr lang="tr-TR" dirty="0"/>
              <a:t> </a:t>
            </a:r>
            <a:r>
              <a:rPr lang="tr-TR" dirty="0" err="1"/>
              <a:t>ecological</a:t>
            </a:r>
            <a:r>
              <a:rPr lang="tr-TR" dirty="0"/>
              <a:t> </a:t>
            </a:r>
            <a:r>
              <a:rPr lang="tr-TR" dirty="0" err="1"/>
              <a:t>value</a:t>
            </a:r>
            <a:r>
              <a:rPr lang="tr-TR" dirty="0"/>
              <a:t>)</a:t>
            </a:r>
          </a:p>
          <a:p>
            <a:r>
              <a:rPr lang="tr-TR" b="1" dirty="0"/>
              <a:t> </a:t>
            </a:r>
            <a:r>
              <a:rPr lang="tr-TR" dirty="0"/>
              <a:t>2.Part:</a:t>
            </a:r>
            <a:r>
              <a:rPr lang="tr-TR" b="1" dirty="0"/>
              <a:t> </a:t>
            </a:r>
            <a:r>
              <a:rPr lang="tr-TR" b="1" dirty="0" err="1"/>
              <a:t>Forest</a:t>
            </a:r>
            <a:r>
              <a:rPr lang="tr-TR" b="1" dirty="0"/>
              <a:t> </a:t>
            </a:r>
            <a:r>
              <a:rPr lang="tr-TR" b="1" dirty="0" err="1"/>
              <a:t>History</a:t>
            </a:r>
            <a:r>
              <a:rPr lang="tr-TR" dirty="0"/>
              <a:t> </a:t>
            </a:r>
            <a:r>
              <a:rPr lang="tr-TR" dirty="0" err="1"/>
              <a:t>mentioning</a:t>
            </a:r>
            <a:r>
              <a:rPr lang="tr-TR" dirty="0"/>
              <a:t> </a:t>
            </a:r>
            <a:r>
              <a:rPr lang="tr-TR" dirty="0" err="1"/>
              <a:t>the</a:t>
            </a:r>
            <a:r>
              <a:rPr lang="tr-TR" dirty="0"/>
              <a:t> </a:t>
            </a:r>
            <a:r>
              <a:rPr lang="tr-TR" dirty="0" err="1"/>
              <a:t>residents</a:t>
            </a:r>
            <a:r>
              <a:rPr lang="tr-TR" dirty="0"/>
              <a:t> of </a:t>
            </a:r>
            <a:r>
              <a:rPr lang="tr-TR" dirty="0" err="1"/>
              <a:t>the</a:t>
            </a:r>
            <a:r>
              <a:rPr lang="tr-TR" dirty="0"/>
              <a:t> </a:t>
            </a:r>
            <a:r>
              <a:rPr lang="tr-TR" dirty="0" err="1"/>
              <a:t>forest</a:t>
            </a:r>
            <a:r>
              <a:rPr lang="tr-TR" dirty="0"/>
              <a:t> ( </a:t>
            </a:r>
            <a:r>
              <a:rPr lang="tr-TR" dirty="0" err="1"/>
              <a:t>which</a:t>
            </a:r>
            <a:r>
              <a:rPr lang="tr-TR" dirty="0"/>
              <a:t> </a:t>
            </a:r>
            <a:r>
              <a:rPr lang="tr-TR" dirty="0" err="1"/>
              <a:t>societies</a:t>
            </a:r>
            <a:r>
              <a:rPr lang="tr-TR" dirty="0"/>
              <a:t> </a:t>
            </a:r>
            <a:r>
              <a:rPr lang="tr-TR" dirty="0" err="1"/>
              <a:t>and</a:t>
            </a:r>
            <a:r>
              <a:rPr lang="tr-TR" dirty="0"/>
              <a:t> </a:t>
            </a:r>
            <a:r>
              <a:rPr lang="tr-TR" dirty="0" err="1"/>
              <a:t>language</a:t>
            </a:r>
            <a:r>
              <a:rPr lang="tr-TR" dirty="0"/>
              <a:t> </a:t>
            </a:r>
            <a:r>
              <a:rPr lang="tr-TR" dirty="0" err="1"/>
              <a:t>groups</a:t>
            </a:r>
            <a:r>
              <a:rPr lang="tr-TR" dirty="0"/>
              <a:t> is it </a:t>
            </a:r>
            <a:r>
              <a:rPr lang="tr-TR" dirty="0" err="1"/>
              <a:t>home</a:t>
            </a:r>
            <a:r>
              <a:rPr lang="tr-TR" dirty="0"/>
              <a:t> </a:t>
            </a:r>
            <a:r>
              <a:rPr lang="tr-TR" dirty="0" err="1"/>
              <a:t>to</a:t>
            </a:r>
            <a:r>
              <a:rPr lang="tr-TR" dirty="0"/>
              <a:t>? ( = </a:t>
            </a:r>
            <a:r>
              <a:rPr lang="tr-TR" dirty="0" err="1"/>
              <a:t>its</a:t>
            </a:r>
            <a:r>
              <a:rPr lang="tr-TR" dirty="0"/>
              <a:t> </a:t>
            </a:r>
            <a:r>
              <a:rPr lang="tr-TR" dirty="0" err="1"/>
              <a:t>social</a:t>
            </a:r>
            <a:r>
              <a:rPr lang="tr-TR" dirty="0"/>
              <a:t> </a:t>
            </a:r>
            <a:r>
              <a:rPr lang="tr-TR" dirty="0" err="1"/>
              <a:t>function</a:t>
            </a:r>
            <a:r>
              <a:rPr lang="tr-TR" dirty="0"/>
              <a:t>) </a:t>
            </a:r>
          </a:p>
          <a:p>
            <a:r>
              <a:rPr lang="tr-TR" dirty="0"/>
              <a:t>3. </a:t>
            </a:r>
            <a:r>
              <a:rPr lang="tr-TR" dirty="0" err="1"/>
              <a:t>Part</a:t>
            </a:r>
            <a:r>
              <a:rPr lang="tr-TR" dirty="0"/>
              <a:t>:  </a:t>
            </a:r>
            <a:r>
              <a:rPr lang="tr-TR" b="1" dirty="0" err="1"/>
              <a:t>Forest</a:t>
            </a:r>
            <a:r>
              <a:rPr lang="tr-TR" b="1" dirty="0"/>
              <a:t> </a:t>
            </a:r>
            <a:r>
              <a:rPr lang="tr-TR" b="1" dirty="0" err="1"/>
              <a:t>Sources</a:t>
            </a:r>
            <a:r>
              <a:rPr lang="tr-TR" b="1" dirty="0"/>
              <a:t> </a:t>
            </a:r>
            <a:r>
              <a:rPr lang="tr-TR" b="1" dirty="0" err="1"/>
              <a:t>and</a:t>
            </a:r>
            <a:r>
              <a:rPr lang="tr-TR" b="1" dirty="0"/>
              <a:t> </a:t>
            </a:r>
            <a:r>
              <a:rPr lang="tr-TR" b="1" dirty="0" err="1"/>
              <a:t>Uses</a:t>
            </a:r>
            <a:r>
              <a:rPr lang="tr-TR" dirty="0"/>
              <a:t> </a:t>
            </a:r>
            <a:r>
              <a:rPr lang="tr-TR" dirty="0" err="1"/>
              <a:t>mentioning</a:t>
            </a:r>
            <a:r>
              <a:rPr lang="tr-TR" dirty="0"/>
              <a:t> </a:t>
            </a:r>
            <a:r>
              <a:rPr lang="tr-TR" dirty="0" err="1"/>
              <a:t>what</a:t>
            </a:r>
            <a:r>
              <a:rPr lang="tr-TR" dirty="0"/>
              <a:t> is </a:t>
            </a:r>
            <a:r>
              <a:rPr lang="tr-TR" dirty="0" err="1"/>
              <a:t>made</a:t>
            </a:r>
            <a:r>
              <a:rPr lang="tr-TR" dirty="0"/>
              <a:t> of </a:t>
            </a:r>
            <a:r>
              <a:rPr lang="tr-TR" dirty="0" err="1"/>
              <a:t>its</a:t>
            </a:r>
            <a:r>
              <a:rPr lang="tr-TR" dirty="0"/>
              <a:t> </a:t>
            </a:r>
            <a:r>
              <a:rPr lang="tr-TR" dirty="0" err="1"/>
              <a:t>sources</a:t>
            </a:r>
            <a:r>
              <a:rPr lang="tr-TR" dirty="0"/>
              <a:t> ( = </a:t>
            </a:r>
            <a:r>
              <a:rPr lang="tr-TR" dirty="0" err="1"/>
              <a:t>its</a:t>
            </a:r>
            <a:r>
              <a:rPr lang="tr-TR" dirty="0"/>
              <a:t> </a:t>
            </a:r>
            <a:r>
              <a:rPr lang="tr-TR" dirty="0" err="1"/>
              <a:t>economic</a:t>
            </a:r>
            <a:r>
              <a:rPr lang="tr-TR" dirty="0"/>
              <a:t> </a:t>
            </a:r>
            <a:r>
              <a:rPr lang="tr-TR" dirty="0" err="1"/>
              <a:t>value</a:t>
            </a:r>
            <a:r>
              <a:rPr lang="tr-TR" dirty="0"/>
              <a:t>)</a:t>
            </a:r>
          </a:p>
          <a:p>
            <a:r>
              <a:rPr lang="tr-TR" dirty="0"/>
              <a:t>4. </a:t>
            </a:r>
            <a:r>
              <a:rPr lang="tr-TR" dirty="0" err="1"/>
              <a:t>Part</a:t>
            </a:r>
            <a:r>
              <a:rPr lang="tr-TR" dirty="0"/>
              <a:t>: </a:t>
            </a:r>
            <a:r>
              <a:rPr lang="tr-TR" b="1" dirty="0" err="1"/>
              <a:t>Forest</a:t>
            </a:r>
            <a:r>
              <a:rPr lang="tr-TR" b="1" dirty="0"/>
              <a:t> </a:t>
            </a:r>
            <a:r>
              <a:rPr lang="tr-TR" b="1" dirty="0" err="1"/>
              <a:t>Further</a:t>
            </a:r>
            <a:r>
              <a:rPr lang="tr-TR" b="1" dirty="0"/>
              <a:t> </a:t>
            </a:r>
            <a:r>
              <a:rPr lang="tr-TR" b="1" dirty="0" err="1"/>
              <a:t>Uses</a:t>
            </a:r>
            <a:r>
              <a:rPr lang="tr-TR" b="1" dirty="0"/>
              <a:t> </a:t>
            </a:r>
            <a:r>
              <a:rPr lang="tr-TR" dirty="0" err="1"/>
              <a:t>mentioning</a:t>
            </a:r>
            <a:r>
              <a:rPr lang="tr-TR" dirty="0"/>
              <a:t> </a:t>
            </a:r>
            <a:r>
              <a:rPr lang="tr-TR" dirty="0" err="1"/>
              <a:t>its</a:t>
            </a:r>
            <a:r>
              <a:rPr lang="tr-TR" dirty="0"/>
              <a:t> </a:t>
            </a:r>
            <a:r>
              <a:rPr lang="tr-TR" dirty="0" err="1"/>
              <a:t>effects</a:t>
            </a:r>
            <a:r>
              <a:rPr lang="tr-TR" dirty="0"/>
              <a:t> on </a:t>
            </a:r>
            <a:r>
              <a:rPr lang="tr-TR" dirty="0" err="1"/>
              <a:t>disasters</a:t>
            </a:r>
            <a:r>
              <a:rPr lang="tr-TR" dirty="0"/>
              <a:t> </a:t>
            </a:r>
            <a:r>
              <a:rPr lang="tr-TR" dirty="0" err="1"/>
              <a:t>by</a:t>
            </a:r>
            <a:r>
              <a:rPr lang="tr-TR" dirty="0"/>
              <a:t> </a:t>
            </a:r>
            <a:r>
              <a:rPr lang="tr-TR" dirty="0" err="1"/>
              <a:t>answering</a:t>
            </a:r>
            <a:r>
              <a:rPr lang="tr-TR" dirty="0"/>
              <a:t> </a:t>
            </a:r>
            <a:r>
              <a:rPr lang="tr-TR" dirty="0" err="1"/>
              <a:t>if</a:t>
            </a:r>
            <a:r>
              <a:rPr lang="tr-TR" dirty="0"/>
              <a:t> it </a:t>
            </a:r>
            <a:r>
              <a:rPr lang="tr-TR" dirty="0" err="1"/>
              <a:t>decreases</a:t>
            </a:r>
            <a:r>
              <a:rPr lang="tr-TR" dirty="0"/>
              <a:t>  </a:t>
            </a:r>
            <a:r>
              <a:rPr lang="tr-TR" b="1" dirty="0" err="1"/>
              <a:t>the</a:t>
            </a:r>
            <a:r>
              <a:rPr lang="tr-TR" b="1" dirty="0"/>
              <a:t> </a:t>
            </a:r>
            <a:r>
              <a:rPr lang="tr-TR" b="1" dirty="0" err="1"/>
              <a:t>impacts</a:t>
            </a:r>
            <a:r>
              <a:rPr lang="tr-TR" b="1" dirty="0"/>
              <a:t> of </a:t>
            </a:r>
            <a:r>
              <a:rPr lang="tr-TR" b="1" dirty="0" err="1"/>
              <a:t>natural</a:t>
            </a:r>
            <a:r>
              <a:rPr lang="tr-TR" b="1" dirty="0"/>
              <a:t> </a:t>
            </a:r>
            <a:r>
              <a:rPr lang="tr-TR" b="1" dirty="0" err="1"/>
              <a:t>disasters</a:t>
            </a:r>
            <a:r>
              <a:rPr lang="tr-TR" b="1" dirty="0"/>
              <a:t> ( =</a:t>
            </a:r>
            <a:r>
              <a:rPr lang="tr-TR" b="1" dirty="0" err="1"/>
              <a:t>its</a:t>
            </a:r>
            <a:r>
              <a:rPr lang="tr-TR" b="1" dirty="0"/>
              <a:t> </a:t>
            </a:r>
            <a:r>
              <a:rPr lang="tr-TR" b="1" dirty="0" err="1"/>
              <a:t>added</a:t>
            </a:r>
            <a:r>
              <a:rPr lang="tr-TR" b="1" dirty="0"/>
              <a:t> </a:t>
            </a:r>
            <a:r>
              <a:rPr lang="tr-TR" b="1" dirty="0" err="1"/>
              <a:t>value</a:t>
            </a:r>
            <a:r>
              <a:rPr lang="tr-TR" b="1" dirty="0"/>
              <a:t>) </a:t>
            </a:r>
            <a:endParaRPr lang="tr-TR" dirty="0"/>
          </a:p>
          <a:p>
            <a:r>
              <a:rPr lang="tr-TR" dirty="0"/>
              <a:t>5. </a:t>
            </a:r>
            <a:r>
              <a:rPr lang="tr-TR" dirty="0" err="1"/>
              <a:t>Part</a:t>
            </a:r>
            <a:r>
              <a:rPr lang="tr-TR" dirty="0"/>
              <a:t>:  </a:t>
            </a:r>
            <a:r>
              <a:rPr lang="tr-TR" b="1" dirty="0" err="1"/>
              <a:t>Forest</a:t>
            </a:r>
            <a:r>
              <a:rPr lang="tr-TR" b="1" dirty="0"/>
              <a:t> Management</a:t>
            </a:r>
            <a:r>
              <a:rPr lang="tr-TR" dirty="0"/>
              <a:t> </a:t>
            </a:r>
            <a:r>
              <a:rPr lang="tr-TR" dirty="0" err="1"/>
              <a:t>mentioning</a:t>
            </a:r>
            <a:r>
              <a:rPr lang="tr-TR" dirty="0"/>
              <a:t> </a:t>
            </a:r>
            <a:r>
              <a:rPr lang="tr-TR" dirty="0" err="1"/>
              <a:t>the</a:t>
            </a:r>
            <a:r>
              <a:rPr lang="tr-TR" dirty="0"/>
              <a:t> </a:t>
            </a:r>
            <a:r>
              <a:rPr lang="tr-TR" dirty="0" err="1"/>
              <a:t>goals</a:t>
            </a:r>
            <a:r>
              <a:rPr lang="tr-TR" dirty="0"/>
              <a:t> </a:t>
            </a:r>
            <a:r>
              <a:rPr lang="tr-TR" dirty="0" err="1"/>
              <a:t>and</a:t>
            </a:r>
            <a:r>
              <a:rPr lang="tr-TR" dirty="0"/>
              <a:t> </a:t>
            </a:r>
            <a:r>
              <a:rPr lang="tr-TR" dirty="0" err="1"/>
              <a:t>practices</a:t>
            </a:r>
            <a:r>
              <a:rPr lang="tr-TR" dirty="0"/>
              <a:t> of </a:t>
            </a:r>
            <a:r>
              <a:rPr lang="tr-TR" dirty="0" err="1"/>
              <a:t>forest</a:t>
            </a:r>
            <a:r>
              <a:rPr lang="tr-TR" dirty="0"/>
              <a:t> </a:t>
            </a:r>
            <a:r>
              <a:rPr lang="tr-TR" dirty="0" err="1"/>
              <a:t>management</a:t>
            </a:r>
            <a:r>
              <a:rPr lang="tr-TR" dirty="0"/>
              <a:t> as </a:t>
            </a:r>
            <a:r>
              <a:rPr lang="tr-TR" dirty="0" err="1"/>
              <a:t>well</a:t>
            </a:r>
            <a:r>
              <a:rPr lang="tr-TR" dirty="0"/>
              <a:t> as </a:t>
            </a:r>
            <a:r>
              <a:rPr lang="tr-TR" dirty="0" err="1"/>
              <a:t>management</a:t>
            </a:r>
            <a:r>
              <a:rPr lang="tr-TR" dirty="0"/>
              <a:t> </a:t>
            </a:r>
            <a:r>
              <a:rPr lang="tr-TR" dirty="0" err="1"/>
              <a:t>standards</a:t>
            </a:r>
            <a:r>
              <a:rPr lang="tr-TR" dirty="0"/>
              <a:t> </a:t>
            </a:r>
            <a:r>
              <a:rPr lang="tr-TR" dirty="0" err="1"/>
              <a:t>and</a:t>
            </a:r>
            <a:r>
              <a:rPr lang="tr-TR" dirty="0"/>
              <a:t> </a:t>
            </a:r>
            <a:r>
              <a:rPr lang="tr-TR" dirty="0" err="1"/>
              <a:t>rules</a:t>
            </a:r>
            <a:r>
              <a:rPr lang="tr-TR" dirty="0"/>
              <a:t> ( </a:t>
            </a:r>
            <a:r>
              <a:rPr lang="tr-TR" dirty="0" err="1"/>
              <a:t>the</a:t>
            </a:r>
            <a:r>
              <a:rPr lang="tr-TR" dirty="0"/>
              <a:t> </a:t>
            </a:r>
            <a:r>
              <a:rPr lang="tr-TR" dirty="0" err="1"/>
              <a:t>policies</a:t>
            </a:r>
            <a:r>
              <a:rPr lang="tr-TR" dirty="0"/>
              <a:t> </a:t>
            </a:r>
            <a:r>
              <a:rPr lang="tr-TR" dirty="0" err="1"/>
              <a:t>and</a:t>
            </a:r>
            <a:r>
              <a:rPr lang="tr-TR" dirty="0"/>
              <a:t> </a:t>
            </a:r>
            <a:r>
              <a:rPr lang="tr-TR" dirty="0" err="1"/>
              <a:t>regulations</a:t>
            </a:r>
            <a:r>
              <a:rPr lang="tr-TR" dirty="0"/>
              <a:t> in </a:t>
            </a:r>
            <a:r>
              <a:rPr lang="tr-TR" dirty="0" err="1"/>
              <a:t>forest</a:t>
            </a:r>
            <a:r>
              <a:rPr lang="tr-TR" dirty="0"/>
              <a:t> </a:t>
            </a:r>
            <a:r>
              <a:rPr lang="tr-TR" dirty="0" err="1"/>
              <a:t>management</a:t>
            </a:r>
            <a:r>
              <a:rPr lang="tr-TR" dirty="0"/>
              <a:t> )  </a:t>
            </a:r>
          </a:p>
          <a:p>
            <a:r>
              <a:rPr lang="tr-TR" dirty="0"/>
              <a:t>6. </a:t>
            </a:r>
            <a:r>
              <a:rPr lang="tr-TR" dirty="0" err="1"/>
              <a:t>Part</a:t>
            </a:r>
            <a:r>
              <a:rPr lang="tr-TR" dirty="0"/>
              <a:t>: </a:t>
            </a:r>
            <a:r>
              <a:rPr lang="tr-TR" b="1" dirty="0" err="1"/>
              <a:t>Forest</a:t>
            </a:r>
            <a:r>
              <a:rPr lang="tr-TR" b="1" dirty="0"/>
              <a:t> </a:t>
            </a:r>
            <a:r>
              <a:rPr lang="tr-TR" b="1" dirty="0" err="1"/>
              <a:t>Sources</a:t>
            </a:r>
            <a:r>
              <a:rPr lang="tr-TR" b="1" dirty="0"/>
              <a:t>’ </a:t>
            </a:r>
            <a:r>
              <a:rPr lang="tr-TR" b="1" dirty="0" err="1"/>
              <a:t>Uniqueness</a:t>
            </a:r>
            <a:r>
              <a:rPr lang="tr-TR" dirty="0"/>
              <a:t> </a:t>
            </a:r>
            <a:r>
              <a:rPr lang="tr-TR" dirty="0" err="1"/>
              <a:t>mentioning</a:t>
            </a:r>
            <a:r>
              <a:rPr lang="tr-TR" dirty="0"/>
              <a:t> </a:t>
            </a:r>
            <a:r>
              <a:rPr lang="tr-TR" dirty="0" err="1"/>
              <a:t>the</a:t>
            </a:r>
            <a:r>
              <a:rPr lang="tr-TR" dirty="0"/>
              <a:t> </a:t>
            </a:r>
            <a:r>
              <a:rPr lang="tr-TR" dirty="0" err="1"/>
              <a:t>importance</a:t>
            </a:r>
            <a:r>
              <a:rPr lang="tr-TR" dirty="0"/>
              <a:t> of </a:t>
            </a:r>
            <a:r>
              <a:rPr lang="tr-TR" dirty="0" err="1"/>
              <a:t>forest</a:t>
            </a:r>
            <a:r>
              <a:rPr lang="tr-TR" dirty="0"/>
              <a:t> </a:t>
            </a:r>
            <a:r>
              <a:rPr lang="tr-TR" dirty="0" err="1"/>
              <a:t>sources</a:t>
            </a:r>
            <a:r>
              <a:rPr lang="tr-TR" dirty="0"/>
              <a:t> </a:t>
            </a:r>
            <a:r>
              <a:rPr lang="tr-TR" dirty="0" err="1"/>
              <a:t>and</a:t>
            </a:r>
            <a:r>
              <a:rPr lang="tr-TR" dirty="0"/>
              <a:t> </a:t>
            </a:r>
            <a:r>
              <a:rPr lang="tr-TR" dirty="0" err="1"/>
              <a:t>the</a:t>
            </a:r>
            <a:r>
              <a:rPr lang="tr-TR" dirty="0"/>
              <a:t> </a:t>
            </a:r>
            <a:r>
              <a:rPr lang="tr-TR" dirty="0" err="1"/>
              <a:t>recommendations</a:t>
            </a:r>
            <a:r>
              <a:rPr lang="tr-TR" dirty="0"/>
              <a:t> </a:t>
            </a:r>
            <a:r>
              <a:rPr lang="tr-TR" dirty="0" err="1"/>
              <a:t>for</a:t>
            </a:r>
            <a:r>
              <a:rPr lang="tr-TR" dirty="0"/>
              <a:t> </a:t>
            </a:r>
            <a:r>
              <a:rPr lang="tr-TR" dirty="0" err="1"/>
              <a:t>forest</a:t>
            </a:r>
            <a:r>
              <a:rPr lang="tr-TR" dirty="0"/>
              <a:t> </a:t>
            </a:r>
            <a:r>
              <a:rPr lang="tr-TR" dirty="0" err="1"/>
              <a:t>conservation</a:t>
            </a:r>
            <a:r>
              <a:rPr lang="tr-TR" dirty="0"/>
              <a:t>. </a:t>
            </a:r>
          </a:p>
          <a:p>
            <a:endParaRPr lang="en-US" dirty="0"/>
          </a:p>
          <a:p>
            <a:endParaRPr lang="en-US" sz="32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a:bodyPr>
          <a:lstStyle/>
          <a:p>
            <a:r>
              <a:rPr lang="tr-TR" dirty="0" err="1"/>
              <a:t>While</a:t>
            </a:r>
            <a:r>
              <a:rPr lang="tr-TR" dirty="0"/>
              <a:t> </a:t>
            </a:r>
            <a:r>
              <a:rPr lang="tr-TR" dirty="0" err="1"/>
              <a:t>creating</a:t>
            </a:r>
            <a:r>
              <a:rPr lang="tr-TR" dirty="0"/>
              <a:t> </a:t>
            </a:r>
            <a:r>
              <a:rPr lang="tr-TR" dirty="0" err="1"/>
              <a:t>your</a:t>
            </a:r>
            <a:r>
              <a:rPr lang="tr-TR" dirty="0"/>
              <a:t> </a:t>
            </a:r>
            <a:r>
              <a:rPr lang="tr-TR" dirty="0" err="1"/>
              <a:t>fact</a:t>
            </a:r>
            <a:r>
              <a:rPr lang="tr-TR" dirty="0"/>
              <a:t> </a:t>
            </a:r>
            <a:r>
              <a:rPr lang="tr-TR" dirty="0" err="1"/>
              <a:t>sheet</a:t>
            </a:r>
            <a:r>
              <a:rPr lang="tr-TR" dirty="0"/>
              <a:t>, </a:t>
            </a:r>
            <a:r>
              <a:rPr lang="tr-TR" dirty="0" err="1"/>
              <a:t>visit</a:t>
            </a:r>
            <a:r>
              <a:rPr lang="tr-TR" dirty="0"/>
              <a:t> </a:t>
            </a:r>
            <a:r>
              <a:rPr lang="tr-TR" dirty="0" err="1"/>
              <a:t>scan</a:t>
            </a:r>
            <a:r>
              <a:rPr lang="tr-TR" dirty="0"/>
              <a:t> </a:t>
            </a:r>
            <a:r>
              <a:rPr lang="tr-TR" dirty="0" err="1"/>
              <a:t>and</a:t>
            </a:r>
            <a:r>
              <a:rPr lang="tr-TR" dirty="0"/>
              <a:t> skim </a:t>
            </a:r>
            <a:r>
              <a:rPr lang="tr-TR" dirty="0" err="1"/>
              <a:t>the</a:t>
            </a:r>
            <a:r>
              <a:rPr lang="tr-TR" dirty="0"/>
              <a:t> </a:t>
            </a:r>
            <a:r>
              <a:rPr lang="tr-TR" dirty="0" err="1"/>
              <a:t>contents</a:t>
            </a:r>
            <a:r>
              <a:rPr lang="tr-TR" dirty="0"/>
              <a:t> of </a:t>
            </a:r>
            <a:r>
              <a:rPr lang="tr-TR" dirty="0" err="1"/>
              <a:t>the</a:t>
            </a:r>
            <a:r>
              <a:rPr lang="tr-TR" dirty="0"/>
              <a:t> </a:t>
            </a:r>
            <a:r>
              <a:rPr lang="tr-TR" dirty="0" err="1"/>
              <a:t>websites</a:t>
            </a:r>
            <a:r>
              <a:rPr lang="tr-TR" dirty="0"/>
              <a:t> </a:t>
            </a:r>
            <a:r>
              <a:rPr lang="tr-TR" dirty="0" err="1"/>
              <a:t>supplied</a:t>
            </a:r>
            <a:endParaRPr lang="tr-TR" dirty="0"/>
          </a:p>
          <a:p>
            <a:r>
              <a:rPr lang="tr-TR" u="sng" dirty="0" err="1"/>
              <a:t>The</a:t>
            </a:r>
            <a:r>
              <a:rPr lang="tr-TR" u="sng" dirty="0"/>
              <a:t> </a:t>
            </a:r>
            <a:r>
              <a:rPr lang="tr-TR" u="sng" dirty="0" err="1"/>
              <a:t>news</a:t>
            </a:r>
            <a:r>
              <a:rPr lang="tr-TR" u="sng" dirty="0"/>
              <a:t> on </a:t>
            </a:r>
            <a:r>
              <a:rPr lang="tr-TR" u="sng" dirty="0" err="1"/>
              <a:t>Disasters</a:t>
            </a:r>
            <a:r>
              <a:rPr lang="tr-TR" u="sng" dirty="0"/>
              <a:t>: </a:t>
            </a:r>
            <a:r>
              <a:rPr lang="tr-TR" u="sng" dirty="0">
                <a:hlinkClick r:id="rId2"/>
              </a:rPr>
              <a:t>https://www.theguardian.com/world/natural-disasters</a:t>
            </a:r>
            <a:endParaRPr lang="tr-TR" dirty="0"/>
          </a:p>
          <a:p>
            <a:r>
              <a:rPr lang="tr-TR" dirty="0" err="1"/>
              <a:t>The</a:t>
            </a:r>
            <a:r>
              <a:rPr lang="tr-TR" dirty="0"/>
              <a:t> </a:t>
            </a:r>
            <a:r>
              <a:rPr lang="tr-TR" dirty="0" err="1"/>
              <a:t>Research</a:t>
            </a:r>
            <a:r>
              <a:rPr lang="tr-TR" dirty="0"/>
              <a:t> Report on </a:t>
            </a:r>
            <a:r>
              <a:rPr lang="tr-TR" dirty="0" err="1"/>
              <a:t>Forests</a:t>
            </a:r>
            <a:r>
              <a:rPr lang="tr-TR" dirty="0"/>
              <a:t> </a:t>
            </a:r>
            <a:r>
              <a:rPr lang="tr-TR" dirty="0" err="1"/>
              <a:t>and</a:t>
            </a:r>
            <a:r>
              <a:rPr lang="tr-TR" dirty="0"/>
              <a:t> </a:t>
            </a:r>
            <a:r>
              <a:rPr lang="tr-TR" dirty="0" err="1"/>
              <a:t>Disasters</a:t>
            </a:r>
            <a:r>
              <a:rPr lang="tr-TR" dirty="0"/>
              <a:t>: https://www.jstor.org/stable/resrep29725.9?seq=1</a:t>
            </a:r>
          </a:p>
          <a:p>
            <a:r>
              <a:rPr lang="tr-TR" u="sng" dirty="0" err="1">
                <a:hlinkClick r:id="rId3"/>
              </a:rPr>
              <a:t>The</a:t>
            </a:r>
            <a:r>
              <a:rPr lang="tr-TR" u="sng" dirty="0">
                <a:hlinkClick r:id="rId3"/>
              </a:rPr>
              <a:t> </a:t>
            </a:r>
            <a:r>
              <a:rPr lang="tr-TR" u="sng" dirty="0" err="1">
                <a:hlinkClick r:id="rId3"/>
              </a:rPr>
              <a:t>Importance</a:t>
            </a:r>
            <a:r>
              <a:rPr lang="tr-TR" u="sng" dirty="0">
                <a:hlinkClick r:id="rId3"/>
              </a:rPr>
              <a:t> of </a:t>
            </a:r>
            <a:r>
              <a:rPr lang="tr-TR" u="sng" dirty="0" err="1">
                <a:hlinkClick r:id="rId3"/>
              </a:rPr>
              <a:t>Forests</a:t>
            </a:r>
            <a:r>
              <a:rPr lang="tr-TR" u="sng" dirty="0">
                <a:hlinkClick r:id="rId3"/>
              </a:rPr>
              <a:t> | How </a:t>
            </a:r>
            <a:r>
              <a:rPr lang="tr-TR" u="sng" dirty="0" err="1">
                <a:hlinkClick r:id="rId3"/>
              </a:rPr>
              <a:t>to</a:t>
            </a:r>
            <a:r>
              <a:rPr lang="tr-TR" u="sng" dirty="0">
                <a:hlinkClick r:id="rId3"/>
              </a:rPr>
              <a:t> </a:t>
            </a:r>
            <a:r>
              <a:rPr lang="tr-TR" u="sng" dirty="0" err="1">
                <a:hlinkClick r:id="rId3"/>
              </a:rPr>
              <a:t>protect</a:t>
            </a:r>
            <a:r>
              <a:rPr lang="tr-TR" u="sng" dirty="0">
                <a:hlinkClick r:id="rId3"/>
              </a:rPr>
              <a:t> </a:t>
            </a:r>
            <a:r>
              <a:rPr lang="tr-TR" u="sng" dirty="0" err="1">
                <a:hlinkClick r:id="rId3"/>
              </a:rPr>
              <a:t>Forests</a:t>
            </a:r>
            <a:r>
              <a:rPr lang="tr-TR" u="sng" dirty="0">
                <a:hlinkClick r:id="rId3"/>
              </a:rPr>
              <a:t> - </a:t>
            </a:r>
            <a:r>
              <a:rPr lang="tr-TR" u="sng" dirty="0" err="1">
                <a:hlinkClick r:id="rId3"/>
              </a:rPr>
              <a:t>YouTube</a:t>
            </a:r>
            <a:endParaRPr lang="tr-TR" dirty="0"/>
          </a:p>
          <a:p>
            <a:endParaRPr lang="en-US" dirty="0"/>
          </a:p>
          <a:p>
            <a:endParaRPr lang="en-US" sz="32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5505" y="2001520"/>
            <a:ext cx="10704830" cy="4057650"/>
          </a:xfrm>
        </p:spPr>
        <p:txBody>
          <a:bodyPr>
            <a:normAutofit fontScale="72500" lnSpcReduction="20000"/>
          </a:bodyPr>
          <a:lstStyle/>
          <a:p>
            <a:r>
              <a:rPr lang="tr-TR" dirty="0" err="1"/>
              <a:t>The</a:t>
            </a:r>
            <a:r>
              <a:rPr lang="tr-TR" dirty="0"/>
              <a:t> </a:t>
            </a:r>
            <a:r>
              <a:rPr lang="tr-TR" dirty="0" err="1"/>
              <a:t>List</a:t>
            </a:r>
            <a:r>
              <a:rPr lang="tr-TR" dirty="0"/>
              <a:t> of </a:t>
            </a:r>
            <a:r>
              <a:rPr lang="tr-TR" dirty="0" err="1"/>
              <a:t>the</a:t>
            </a:r>
            <a:r>
              <a:rPr lang="tr-TR" dirty="0"/>
              <a:t> </a:t>
            </a:r>
            <a:r>
              <a:rPr lang="tr-TR" dirty="0" err="1"/>
              <a:t>Benefits</a:t>
            </a:r>
            <a:r>
              <a:rPr lang="tr-TR" dirty="0"/>
              <a:t> of </a:t>
            </a:r>
            <a:r>
              <a:rPr lang="tr-TR" dirty="0" err="1"/>
              <a:t>the</a:t>
            </a:r>
            <a:r>
              <a:rPr lang="tr-TR" dirty="0"/>
              <a:t> </a:t>
            </a:r>
            <a:r>
              <a:rPr lang="tr-TR" dirty="0" err="1"/>
              <a:t>Forests</a:t>
            </a:r>
            <a:r>
              <a:rPr lang="tr-TR" dirty="0"/>
              <a:t> </a:t>
            </a:r>
          </a:p>
          <a:p>
            <a:r>
              <a:rPr lang="tr-TR" dirty="0"/>
              <a:t>1.Forests </a:t>
            </a:r>
            <a:r>
              <a:rPr lang="tr-TR" dirty="0" err="1"/>
              <a:t>address</a:t>
            </a:r>
            <a:r>
              <a:rPr lang="tr-TR" dirty="0"/>
              <a:t> </a:t>
            </a:r>
            <a:r>
              <a:rPr lang="tr-TR" dirty="0" err="1"/>
              <a:t>climate</a:t>
            </a:r>
            <a:r>
              <a:rPr lang="tr-TR" dirty="0"/>
              <a:t> </a:t>
            </a:r>
            <a:r>
              <a:rPr lang="tr-TR" dirty="0" err="1"/>
              <a:t>change</a:t>
            </a:r>
            <a:r>
              <a:rPr lang="tr-TR" dirty="0"/>
              <a:t> </a:t>
            </a:r>
            <a:r>
              <a:rPr lang="tr-TR" dirty="0" err="1"/>
              <a:t>Forests</a:t>
            </a:r>
            <a:r>
              <a:rPr lang="tr-TR" dirty="0"/>
              <a:t> </a:t>
            </a:r>
            <a:r>
              <a:rPr lang="tr-TR" dirty="0" err="1"/>
              <a:t>are</a:t>
            </a:r>
            <a:r>
              <a:rPr lang="tr-TR" dirty="0"/>
              <a:t> </a:t>
            </a:r>
            <a:r>
              <a:rPr lang="tr-TR" dirty="0" err="1"/>
              <a:t>also</a:t>
            </a:r>
            <a:r>
              <a:rPr lang="tr-TR" dirty="0"/>
              <a:t> </a:t>
            </a:r>
            <a:r>
              <a:rPr lang="tr-TR" dirty="0" err="1"/>
              <a:t>the</a:t>
            </a:r>
            <a:r>
              <a:rPr lang="tr-TR" dirty="0"/>
              <a:t> </a:t>
            </a:r>
            <a:r>
              <a:rPr lang="tr-TR" dirty="0" err="1"/>
              <a:t>source</a:t>
            </a:r>
            <a:r>
              <a:rPr lang="tr-TR" dirty="0"/>
              <a:t> of </a:t>
            </a:r>
            <a:r>
              <a:rPr lang="tr-TR" dirty="0" err="1"/>
              <a:t>renewable</a:t>
            </a:r>
            <a:r>
              <a:rPr lang="tr-TR" dirty="0"/>
              <a:t> </a:t>
            </a:r>
            <a:r>
              <a:rPr lang="tr-TR" dirty="0" err="1"/>
              <a:t>biofuels</a:t>
            </a:r>
            <a:r>
              <a:rPr lang="tr-TR" dirty="0"/>
              <a:t>. </a:t>
            </a:r>
          </a:p>
          <a:p>
            <a:r>
              <a:rPr lang="tr-TR" dirty="0"/>
              <a:t>           2. </a:t>
            </a:r>
            <a:r>
              <a:rPr lang="tr-TR" dirty="0" err="1"/>
              <a:t>Forests</a:t>
            </a:r>
            <a:r>
              <a:rPr lang="tr-TR" dirty="0"/>
              <a:t> </a:t>
            </a:r>
            <a:r>
              <a:rPr lang="tr-TR" dirty="0" err="1"/>
              <a:t>are</a:t>
            </a:r>
            <a:r>
              <a:rPr lang="tr-TR" dirty="0"/>
              <a:t> habitat of </a:t>
            </a:r>
            <a:r>
              <a:rPr lang="tr-TR" dirty="0" err="1"/>
              <a:t>plant</a:t>
            </a:r>
            <a:r>
              <a:rPr lang="tr-TR" dirty="0"/>
              <a:t> </a:t>
            </a:r>
            <a:r>
              <a:rPr lang="tr-TR" dirty="0" err="1"/>
              <a:t>and</a:t>
            </a:r>
            <a:r>
              <a:rPr lang="tr-TR" dirty="0"/>
              <a:t> </a:t>
            </a:r>
            <a:r>
              <a:rPr lang="tr-TR" dirty="0" err="1"/>
              <a:t>animal</a:t>
            </a:r>
            <a:r>
              <a:rPr lang="tr-TR" dirty="0"/>
              <a:t> </a:t>
            </a:r>
            <a:r>
              <a:rPr lang="tr-TR" dirty="0" err="1"/>
              <a:t>species</a:t>
            </a:r>
            <a:r>
              <a:rPr lang="tr-TR" dirty="0"/>
              <a:t> at risk.</a:t>
            </a:r>
          </a:p>
          <a:p>
            <a:r>
              <a:rPr lang="tr-TR" dirty="0"/>
              <a:t>           3. </a:t>
            </a:r>
            <a:r>
              <a:rPr lang="tr-TR" dirty="0" err="1"/>
              <a:t>Forests</a:t>
            </a:r>
            <a:r>
              <a:rPr lang="tr-TR" dirty="0"/>
              <a:t> deliver </a:t>
            </a:r>
            <a:r>
              <a:rPr lang="tr-TR" dirty="0" err="1"/>
              <a:t>ecosystem</a:t>
            </a:r>
            <a:r>
              <a:rPr lang="tr-TR" dirty="0"/>
              <a:t> </a:t>
            </a:r>
            <a:r>
              <a:rPr lang="tr-TR" dirty="0" err="1"/>
              <a:t>services</a:t>
            </a:r>
            <a:r>
              <a:rPr lang="tr-TR" dirty="0"/>
              <a:t>; </a:t>
            </a:r>
            <a:r>
              <a:rPr lang="tr-TR" dirty="0" err="1"/>
              <a:t>they</a:t>
            </a:r>
            <a:r>
              <a:rPr lang="tr-TR" dirty="0"/>
              <a:t> </a:t>
            </a:r>
            <a:r>
              <a:rPr lang="tr-TR" dirty="0" err="1"/>
              <a:t>support</a:t>
            </a:r>
            <a:r>
              <a:rPr lang="tr-TR" dirty="0"/>
              <a:t> </a:t>
            </a:r>
            <a:r>
              <a:rPr lang="tr-TR" dirty="0" err="1"/>
              <a:t>soil</a:t>
            </a:r>
            <a:r>
              <a:rPr lang="tr-TR" dirty="0"/>
              <a:t> </a:t>
            </a:r>
            <a:r>
              <a:rPr lang="tr-TR" dirty="0" err="1"/>
              <a:t>nutrient</a:t>
            </a:r>
            <a:r>
              <a:rPr lang="tr-TR" dirty="0"/>
              <a:t> </a:t>
            </a:r>
            <a:r>
              <a:rPr lang="tr-TR" dirty="0" err="1"/>
              <a:t>cycle</a:t>
            </a:r>
            <a:r>
              <a:rPr lang="tr-TR" dirty="0"/>
              <a:t>, </a:t>
            </a:r>
            <a:r>
              <a:rPr lang="tr-TR" dirty="0" err="1"/>
              <a:t>purify</a:t>
            </a:r>
            <a:r>
              <a:rPr lang="tr-TR" dirty="0"/>
              <a:t> </a:t>
            </a:r>
            <a:r>
              <a:rPr lang="tr-TR" dirty="0" err="1"/>
              <a:t>air</a:t>
            </a:r>
            <a:r>
              <a:rPr lang="tr-TR" dirty="0"/>
              <a:t> </a:t>
            </a:r>
            <a:r>
              <a:rPr lang="tr-TR" dirty="0" err="1"/>
              <a:t>and</a:t>
            </a:r>
            <a:r>
              <a:rPr lang="tr-TR" dirty="0"/>
              <a:t> </a:t>
            </a:r>
            <a:r>
              <a:rPr lang="tr-TR" dirty="0" err="1"/>
              <a:t>water</a:t>
            </a:r>
            <a:r>
              <a:rPr lang="tr-TR" dirty="0"/>
              <a:t>, </a:t>
            </a:r>
            <a:r>
              <a:rPr lang="tr-TR" dirty="0" err="1"/>
              <a:t>mitigate</a:t>
            </a:r>
            <a:r>
              <a:rPr lang="tr-TR" dirty="0"/>
              <a:t> </a:t>
            </a:r>
            <a:r>
              <a:rPr lang="tr-TR" dirty="0" err="1"/>
              <a:t>disasters</a:t>
            </a:r>
            <a:r>
              <a:rPr lang="tr-TR" dirty="0"/>
              <a:t> </a:t>
            </a:r>
          </a:p>
          <a:p>
            <a:r>
              <a:rPr lang="tr-TR" dirty="0"/>
              <a:t>           4. </a:t>
            </a:r>
            <a:r>
              <a:rPr lang="tr-TR" dirty="0" err="1"/>
              <a:t>Forests</a:t>
            </a:r>
            <a:r>
              <a:rPr lang="tr-TR" dirty="0"/>
              <a:t> </a:t>
            </a:r>
            <a:r>
              <a:rPr lang="tr-TR" dirty="0" err="1"/>
              <a:t>provide</a:t>
            </a:r>
            <a:r>
              <a:rPr lang="tr-TR" dirty="0"/>
              <a:t> </a:t>
            </a:r>
            <a:r>
              <a:rPr lang="tr-TR" dirty="0" err="1"/>
              <a:t>renewable</a:t>
            </a:r>
            <a:r>
              <a:rPr lang="tr-TR" dirty="0"/>
              <a:t> </a:t>
            </a:r>
            <a:r>
              <a:rPr lang="tr-TR" dirty="0" err="1"/>
              <a:t>products</a:t>
            </a:r>
            <a:r>
              <a:rPr lang="tr-TR" dirty="0"/>
              <a:t> </a:t>
            </a:r>
            <a:r>
              <a:rPr lang="tr-TR" dirty="0" err="1"/>
              <a:t>and</a:t>
            </a:r>
            <a:r>
              <a:rPr lang="tr-TR" dirty="0"/>
              <a:t> </a:t>
            </a:r>
            <a:r>
              <a:rPr lang="tr-TR" dirty="0" err="1"/>
              <a:t>support</a:t>
            </a:r>
            <a:r>
              <a:rPr lang="tr-TR" dirty="0"/>
              <a:t> </a:t>
            </a:r>
            <a:r>
              <a:rPr lang="tr-TR" dirty="0" err="1"/>
              <a:t>circular</a:t>
            </a:r>
            <a:r>
              <a:rPr lang="tr-TR" dirty="0"/>
              <a:t> </a:t>
            </a:r>
            <a:r>
              <a:rPr lang="tr-TR" dirty="0" err="1"/>
              <a:t>economy</a:t>
            </a:r>
            <a:r>
              <a:rPr lang="tr-TR" dirty="0"/>
              <a:t> </a:t>
            </a:r>
            <a:r>
              <a:rPr lang="tr-TR" dirty="0" err="1"/>
              <a:t>that</a:t>
            </a:r>
            <a:r>
              <a:rPr lang="tr-TR" dirty="0"/>
              <a:t> </a:t>
            </a:r>
            <a:r>
              <a:rPr lang="tr-TR" dirty="0" err="1"/>
              <a:t>minimizes</a:t>
            </a:r>
            <a:r>
              <a:rPr lang="tr-TR" dirty="0"/>
              <a:t> </a:t>
            </a:r>
            <a:r>
              <a:rPr lang="tr-TR" dirty="0" err="1"/>
              <a:t>the</a:t>
            </a:r>
            <a:r>
              <a:rPr lang="tr-TR" dirty="0"/>
              <a:t> </a:t>
            </a:r>
            <a:r>
              <a:rPr lang="tr-TR" dirty="0" err="1"/>
              <a:t>use</a:t>
            </a:r>
            <a:r>
              <a:rPr lang="tr-TR" dirty="0"/>
              <a:t> of </a:t>
            </a:r>
            <a:r>
              <a:rPr lang="tr-TR" dirty="0" err="1"/>
              <a:t>non-renewable</a:t>
            </a:r>
            <a:r>
              <a:rPr lang="tr-TR" dirty="0"/>
              <a:t> </a:t>
            </a:r>
            <a:r>
              <a:rPr lang="tr-TR" dirty="0" err="1"/>
              <a:t>resources</a:t>
            </a:r>
            <a:r>
              <a:rPr lang="tr-TR" dirty="0"/>
              <a:t>. </a:t>
            </a:r>
          </a:p>
          <a:p>
            <a:r>
              <a:rPr lang="tr-TR" dirty="0"/>
              <a:t>            5. </a:t>
            </a:r>
            <a:r>
              <a:rPr lang="tr-TR" dirty="0" err="1"/>
              <a:t>Forests</a:t>
            </a:r>
            <a:r>
              <a:rPr lang="tr-TR" dirty="0"/>
              <a:t> </a:t>
            </a:r>
            <a:r>
              <a:rPr lang="tr-TR" dirty="0" err="1"/>
              <a:t>sustain</a:t>
            </a:r>
            <a:r>
              <a:rPr lang="tr-TR" dirty="0"/>
              <a:t> </a:t>
            </a:r>
            <a:r>
              <a:rPr lang="tr-TR" dirty="0" err="1"/>
              <a:t>communities</a:t>
            </a:r>
            <a:r>
              <a:rPr lang="tr-TR" dirty="0"/>
              <a:t> </a:t>
            </a:r>
            <a:r>
              <a:rPr lang="tr-TR" dirty="0" err="1"/>
              <a:t>and</a:t>
            </a:r>
            <a:r>
              <a:rPr lang="tr-TR" dirty="0"/>
              <a:t> </a:t>
            </a:r>
            <a:r>
              <a:rPr lang="tr-TR" dirty="0" err="1"/>
              <a:t>economies</a:t>
            </a:r>
            <a:r>
              <a:rPr lang="tr-TR" dirty="0"/>
              <a:t> </a:t>
            </a:r>
            <a:r>
              <a:rPr lang="tr-TR" dirty="0" err="1"/>
              <a:t>with</a:t>
            </a:r>
            <a:r>
              <a:rPr lang="tr-TR" dirty="0"/>
              <a:t> </a:t>
            </a:r>
            <a:r>
              <a:rPr lang="tr-TR" dirty="0" err="1"/>
              <a:t>opportunities</a:t>
            </a:r>
            <a:r>
              <a:rPr lang="tr-TR" dirty="0"/>
              <a:t> </a:t>
            </a:r>
            <a:r>
              <a:rPr lang="tr-TR" dirty="0" err="1"/>
              <a:t>for</a:t>
            </a:r>
            <a:r>
              <a:rPr lang="tr-TR" dirty="0"/>
              <a:t> </a:t>
            </a:r>
            <a:r>
              <a:rPr lang="tr-TR" dirty="0" err="1"/>
              <a:t>careers</a:t>
            </a:r>
            <a:r>
              <a:rPr lang="tr-TR" dirty="0"/>
              <a:t> </a:t>
            </a:r>
            <a:r>
              <a:rPr lang="tr-TR" dirty="0" err="1"/>
              <a:t>and</a:t>
            </a:r>
            <a:r>
              <a:rPr lang="tr-TR" dirty="0"/>
              <a:t> </a:t>
            </a:r>
            <a:r>
              <a:rPr lang="tr-TR" dirty="0" err="1"/>
              <a:t>local</a:t>
            </a:r>
            <a:r>
              <a:rPr lang="tr-TR" dirty="0"/>
              <a:t> </a:t>
            </a:r>
            <a:r>
              <a:rPr lang="tr-TR" dirty="0" err="1"/>
              <a:t>initiatives</a:t>
            </a:r>
            <a:r>
              <a:rPr lang="tr-TR" dirty="0"/>
              <a:t>. </a:t>
            </a:r>
          </a:p>
          <a:p>
            <a:r>
              <a:rPr lang="tr-TR" dirty="0"/>
              <a:t>            6. </a:t>
            </a:r>
            <a:r>
              <a:rPr lang="tr-TR" dirty="0" err="1"/>
              <a:t>Forests</a:t>
            </a:r>
            <a:r>
              <a:rPr lang="tr-TR" dirty="0"/>
              <a:t> </a:t>
            </a:r>
            <a:r>
              <a:rPr lang="tr-TR" dirty="0" err="1"/>
              <a:t>are</a:t>
            </a:r>
            <a:r>
              <a:rPr lang="tr-TR" dirty="0"/>
              <a:t> </a:t>
            </a:r>
            <a:r>
              <a:rPr lang="tr-TR" dirty="0" err="1"/>
              <a:t>places</a:t>
            </a:r>
            <a:r>
              <a:rPr lang="tr-TR" dirty="0"/>
              <a:t> </a:t>
            </a:r>
            <a:r>
              <a:rPr lang="tr-TR" dirty="0" err="1"/>
              <a:t>to</a:t>
            </a:r>
            <a:r>
              <a:rPr lang="tr-TR" dirty="0"/>
              <a:t> </a:t>
            </a:r>
            <a:r>
              <a:rPr lang="tr-TR" dirty="0" err="1"/>
              <a:t>discover</a:t>
            </a:r>
            <a:r>
              <a:rPr lang="tr-TR" dirty="0"/>
              <a:t> </a:t>
            </a:r>
            <a:r>
              <a:rPr lang="tr-TR" dirty="0" err="1"/>
              <a:t>and</a:t>
            </a:r>
            <a:r>
              <a:rPr lang="tr-TR" dirty="0"/>
              <a:t> </a:t>
            </a:r>
            <a:r>
              <a:rPr lang="tr-TR" dirty="0" err="1"/>
              <a:t>understand</a:t>
            </a:r>
            <a:r>
              <a:rPr lang="tr-TR" dirty="0"/>
              <a:t> </a:t>
            </a:r>
            <a:r>
              <a:rPr lang="tr-TR" dirty="0" err="1"/>
              <a:t>our</a:t>
            </a:r>
            <a:r>
              <a:rPr lang="tr-TR" dirty="0"/>
              <a:t> </a:t>
            </a:r>
            <a:r>
              <a:rPr lang="tr-TR" dirty="0" err="1"/>
              <a:t>connection</a:t>
            </a:r>
            <a:r>
              <a:rPr lang="tr-TR" dirty="0"/>
              <a:t> </a:t>
            </a:r>
            <a:r>
              <a:rPr lang="tr-TR" dirty="0" err="1"/>
              <a:t>with</a:t>
            </a:r>
            <a:r>
              <a:rPr lang="tr-TR" dirty="0"/>
              <a:t> </a:t>
            </a:r>
            <a:r>
              <a:rPr lang="tr-TR" dirty="0" err="1"/>
              <a:t>the</a:t>
            </a:r>
            <a:r>
              <a:rPr lang="tr-TR" dirty="0"/>
              <a:t> </a:t>
            </a:r>
            <a:r>
              <a:rPr lang="tr-TR" dirty="0" err="1"/>
              <a:t>natural</a:t>
            </a:r>
            <a:r>
              <a:rPr lang="tr-TR" dirty="0"/>
              <a:t> </a:t>
            </a:r>
            <a:r>
              <a:rPr lang="tr-TR" dirty="0" err="1"/>
              <a:t>world</a:t>
            </a:r>
            <a:r>
              <a:rPr lang="tr-TR" dirty="0"/>
              <a:t> </a:t>
            </a:r>
            <a:r>
              <a:rPr lang="tr-TR" dirty="0" err="1"/>
              <a:t>and</a:t>
            </a:r>
            <a:r>
              <a:rPr lang="tr-TR" dirty="0"/>
              <a:t> </a:t>
            </a:r>
            <a:r>
              <a:rPr lang="tr-TR" dirty="0" err="1"/>
              <a:t>build</a:t>
            </a:r>
            <a:r>
              <a:rPr lang="tr-TR" dirty="0"/>
              <a:t> </a:t>
            </a:r>
            <a:r>
              <a:rPr lang="tr-TR" dirty="0" err="1"/>
              <a:t>environmental</a:t>
            </a:r>
            <a:r>
              <a:rPr lang="tr-TR" dirty="0"/>
              <a:t> </a:t>
            </a:r>
            <a:r>
              <a:rPr lang="tr-TR" dirty="0" err="1"/>
              <a:t>skills</a:t>
            </a:r>
            <a:r>
              <a:rPr lang="tr-TR" dirty="0"/>
              <a:t> </a:t>
            </a:r>
            <a:r>
              <a:rPr lang="tr-TR" dirty="0" err="1"/>
              <a:t>and</a:t>
            </a:r>
            <a:r>
              <a:rPr lang="tr-TR" dirty="0"/>
              <a:t> </a:t>
            </a:r>
            <a:r>
              <a:rPr lang="tr-TR" dirty="0" err="1"/>
              <a:t>values</a:t>
            </a:r>
            <a:endParaRPr lang="tr-TR" dirty="0"/>
          </a:p>
          <a:p>
            <a:r>
              <a:rPr lang="tr-TR" dirty="0"/>
              <a:t>            7. </a:t>
            </a:r>
            <a:r>
              <a:rPr lang="tr-TR" dirty="0" err="1"/>
              <a:t>Forests</a:t>
            </a:r>
            <a:r>
              <a:rPr lang="tr-TR" dirty="0"/>
              <a:t> </a:t>
            </a:r>
            <a:r>
              <a:rPr lang="tr-TR" dirty="0" err="1"/>
              <a:t>have</a:t>
            </a:r>
            <a:r>
              <a:rPr lang="tr-TR" dirty="0"/>
              <a:t> </a:t>
            </a:r>
            <a:r>
              <a:rPr lang="tr-TR" dirty="0" err="1"/>
              <a:t>social</a:t>
            </a:r>
            <a:r>
              <a:rPr lang="tr-TR" dirty="0"/>
              <a:t> </a:t>
            </a:r>
            <a:r>
              <a:rPr lang="tr-TR" dirty="0" err="1"/>
              <a:t>and</a:t>
            </a:r>
            <a:r>
              <a:rPr lang="tr-TR" dirty="0"/>
              <a:t> </a:t>
            </a:r>
            <a:r>
              <a:rPr lang="tr-TR" dirty="0" err="1"/>
              <a:t>cultural</a:t>
            </a:r>
            <a:r>
              <a:rPr lang="tr-TR" dirty="0"/>
              <a:t> </a:t>
            </a:r>
            <a:r>
              <a:rPr lang="tr-TR" dirty="0" err="1"/>
              <a:t>benefits</a:t>
            </a:r>
            <a:r>
              <a:rPr lang="tr-TR" dirty="0"/>
              <a:t> </a:t>
            </a:r>
            <a:r>
              <a:rPr lang="tr-TR" dirty="0" err="1"/>
              <a:t>for</a:t>
            </a:r>
            <a:r>
              <a:rPr lang="tr-TR" dirty="0"/>
              <a:t> </a:t>
            </a:r>
            <a:r>
              <a:rPr lang="tr-TR" dirty="0" err="1"/>
              <a:t>spiritual</a:t>
            </a:r>
            <a:r>
              <a:rPr lang="tr-TR" dirty="0"/>
              <a:t> </a:t>
            </a:r>
            <a:r>
              <a:rPr lang="tr-TR" dirty="0" err="1"/>
              <a:t>renewal</a:t>
            </a:r>
            <a:r>
              <a:rPr lang="tr-TR" dirty="0"/>
              <a:t>. </a:t>
            </a:r>
          </a:p>
          <a:p>
            <a:r>
              <a:rPr lang="tr-TR" dirty="0"/>
              <a:t>           8. </a:t>
            </a:r>
            <a:r>
              <a:rPr lang="tr-TR" dirty="0" err="1"/>
              <a:t>Forests</a:t>
            </a:r>
            <a:r>
              <a:rPr lang="tr-TR" dirty="0"/>
              <a:t> </a:t>
            </a:r>
            <a:r>
              <a:rPr lang="tr-TR" dirty="0" err="1"/>
              <a:t>have</a:t>
            </a:r>
            <a:r>
              <a:rPr lang="tr-TR" dirty="0"/>
              <a:t> </a:t>
            </a:r>
            <a:r>
              <a:rPr lang="tr-TR" dirty="0" err="1"/>
              <a:t>healing</a:t>
            </a:r>
            <a:r>
              <a:rPr lang="tr-TR" dirty="0"/>
              <a:t> </a:t>
            </a:r>
            <a:r>
              <a:rPr lang="tr-TR" dirty="0" err="1"/>
              <a:t>effects</a:t>
            </a:r>
            <a:r>
              <a:rPr lang="tr-TR" dirty="0"/>
              <a:t> ; </a:t>
            </a:r>
            <a:r>
              <a:rPr lang="tr-TR" dirty="0" err="1"/>
              <a:t>they</a:t>
            </a:r>
            <a:r>
              <a:rPr lang="tr-TR" dirty="0"/>
              <a:t> </a:t>
            </a:r>
            <a:r>
              <a:rPr lang="tr-TR" dirty="0" err="1"/>
              <a:t>lower</a:t>
            </a:r>
            <a:r>
              <a:rPr lang="tr-TR" dirty="0"/>
              <a:t> </a:t>
            </a:r>
            <a:r>
              <a:rPr lang="tr-TR" dirty="0" err="1"/>
              <a:t>the</a:t>
            </a:r>
            <a:r>
              <a:rPr lang="tr-TR" dirty="0"/>
              <a:t> </a:t>
            </a:r>
            <a:r>
              <a:rPr lang="tr-TR" dirty="0" err="1"/>
              <a:t>rates</a:t>
            </a:r>
            <a:r>
              <a:rPr lang="tr-TR" dirty="0"/>
              <a:t> of </a:t>
            </a:r>
            <a:r>
              <a:rPr lang="tr-TR" dirty="0" err="1"/>
              <a:t>asthma</a:t>
            </a:r>
            <a:r>
              <a:rPr lang="tr-TR" dirty="0"/>
              <a:t> </a:t>
            </a:r>
            <a:r>
              <a:rPr lang="tr-TR" dirty="0" err="1"/>
              <a:t>and</a:t>
            </a:r>
            <a:r>
              <a:rPr lang="tr-TR" dirty="0"/>
              <a:t> </a:t>
            </a:r>
            <a:r>
              <a:rPr lang="tr-TR" dirty="0" err="1"/>
              <a:t>respiratory</a:t>
            </a:r>
            <a:r>
              <a:rPr lang="tr-TR" dirty="0"/>
              <a:t> </a:t>
            </a:r>
            <a:r>
              <a:rPr lang="tr-TR" dirty="0" err="1"/>
              <a:t>illnesses</a:t>
            </a:r>
            <a:r>
              <a:rPr lang="tr-TR" dirty="0"/>
              <a:t> </a:t>
            </a:r>
            <a:r>
              <a:rPr lang="tr-TR" dirty="0" err="1"/>
              <a:t>purifying</a:t>
            </a:r>
            <a:r>
              <a:rPr lang="tr-TR" dirty="0"/>
              <a:t> </a:t>
            </a:r>
            <a:r>
              <a:rPr lang="tr-TR" dirty="0" err="1"/>
              <a:t>the</a:t>
            </a:r>
            <a:r>
              <a:rPr lang="tr-TR" dirty="0"/>
              <a:t> urban </a:t>
            </a:r>
            <a:r>
              <a:rPr lang="tr-TR" dirty="0" err="1"/>
              <a:t>air</a:t>
            </a:r>
            <a:r>
              <a:rPr lang="tr-TR" dirty="0"/>
              <a:t>. </a:t>
            </a:r>
          </a:p>
          <a:p>
            <a:r>
              <a:rPr lang="tr-TR" dirty="0"/>
              <a:t>           9. </a:t>
            </a:r>
            <a:r>
              <a:rPr lang="tr-TR" dirty="0" err="1"/>
              <a:t>Forets</a:t>
            </a:r>
            <a:r>
              <a:rPr lang="tr-TR" dirty="0"/>
              <a:t> </a:t>
            </a:r>
            <a:r>
              <a:rPr lang="tr-TR" dirty="0" err="1"/>
              <a:t>lower</a:t>
            </a:r>
            <a:r>
              <a:rPr lang="tr-TR" dirty="0"/>
              <a:t> </a:t>
            </a:r>
            <a:r>
              <a:rPr lang="tr-TR" dirty="0" err="1"/>
              <a:t>the</a:t>
            </a:r>
            <a:r>
              <a:rPr lang="tr-TR" dirty="0"/>
              <a:t> </a:t>
            </a:r>
            <a:r>
              <a:rPr lang="tr-TR" dirty="0" err="1"/>
              <a:t>temperature</a:t>
            </a:r>
            <a:r>
              <a:rPr lang="tr-TR" dirty="0"/>
              <a:t> of urban </a:t>
            </a:r>
            <a:r>
              <a:rPr lang="tr-TR" dirty="0" err="1"/>
              <a:t>heat</a:t>
            </a:r>
            <a:r>
              <a:rPr lang="tr-TR" dirty="0"/>
              <a:t> </a:t>
            </a:r>
            <a:r>
              <a:rPr lang="tr-TR" dirty="0" err="1"/>
              <a:t>islands</a:t>
            </a:r>
            <a:r>
              <a:rPr lang="tr-TR" dirty="0"/>
              <a:t> </a:t>
            </a:r>
            <a:r>
              <a:rPr lang="tr-TR" dirty="0" err="1"/>
              <a:t>with</a:t>
            </a:r>
            <a:r>
              <a:rPr lang="tr-TR" dirty="0"/>
              <a:t> </a:t>
            </a:r>
            <a:r>
              <a:rPr lang="tr-TR" dirty="0" err="1"/>
              <a:t>shade</a:t>
            </a:r>
            <a:r>
              <a:rPr lang="tr-TR" dirty="0"/>
              <a:t> </a:t>
            </a:r>
            <a:r>
              <a:rPr lang="tr-TR" dirty="0" err="1"/>
              <a:t>and</a:t>
            </a:r>
            <a:r>
              <a:rPr lang="tr-TR" dirty="0"/>
              <a:t> </a:t>
            </a:r>
            <a:r>
              <a:rPr lang="tr-TR" dirty="0" err="1"/>
              <a:t>by</a:t>
            </a:r>
            <a:r>
              <a:rPr lang="tr-TR" dirty="0"/>
              <a:t> </a:t>
            </a:r>
            <a:r>
              <a:rPr lang="tr-TR" dirty="0" err="1"/>
              <a:t>transpiring</a:t>
            </a:r>
            <a:r>
              <a:rPr lang="tr-TR" dirty="0"/>
              <a:t> </a:t>
            </a:r>
            <a:r>
              <a:rPr lang="tr-TR" dirty="0" err="1"/>
              <a:t>the</a:t>
            </a:r>
            <a:r>
              <a:rPr lang="tr-TR" dirty="0"/>
              <a:t> </a:t>
            </a:r>
            <a:r>
              <a:rPr lang="tr-TR" dirty="0" err="1"/>
              <a:t>moisture</a:t>
            </a:r>
            <a:r>
              <a:rPr lang="tr-TR" dirty="0"/>
              <a:t> </a:t>
            </a:r>
            <a:r>
              <a:rPr lang="tr-TR" dirty="0" err="1"/>
              <a:t>into</a:t>
            </a:r>
            <a:r>
              <a:rPr lang="tr-TR" dirty="0"/>
              <a:t> </a:t>
            </a:r>
            <a:r>
              <a:rPr lang="tr-TR" dirty="0" err="1"/>
              <a:t>the</a:t>
            </a:r>
            <a:r>
              <a:rPr lang="tr-TR" dirty="0"/>
              <a:t> </a:t>
            </a:r>
            <a:r>
              <a:rPr lang="tr-TR" dirty="0" err="1"/>
              <a:t>air</a:t>
            </a:r>
            <a:r>
              <a:rPr lang="tr-TR" dirty="0"/>
              <a:t>. </a:t>
            </a:r>
          </a:p>
          <a:p>
            <a:r>
              <a:rPr lang="tr-TR" dirty="0"/>
              <a:t>        10. </a:t>
            </a:r>
            <a:r>
              <a:rPr lang="tr-TR" dirty="0" err="1"/>
              <a:t>Forests</a:t>
            </a:r>
            <a:r>
              <a:rPr lang="tr-TR" dirty="0"/>
              <a:t> </a:t>
            </a:r>
            <a:r>
              <a:rPr lang="tr-TR" dirty="0" err="1"/>
              <a:t>are</a:t>
            </a:r>
            <a:r>
              <a:rPr lang="tr-TR" dirty="0"/>
              <a:t> </a:t>
            </a:r>
            <a:r>
              <a:rPr lang="tr-TR" dirty="0" err="1"/>
              <a:t>the</a:t>
            </a:r>
            <a:r>
              <a:rPr lang="tr-TR" dirty="0"/>
              <a:t> </a:t>
            </a:r>
            <a:r>
              <a:rPr lang="tr-TR" dirty="0" err="1"/>
              <a:t>source</a:t>
            </a:r>
            <a:r>
              <a:rPr lang="tr-TR" dirty="0"/>
              <a:t> of </a:t>
            </a:r>
            <a:r>
              <a:rPr lang="tr-TR" dirty="0" err="1"/>
              <a:t>new</a:t>
            </a:r>
            <a:r>
              <a:rPr lang="tr-TR" dirty="0"/>
              <a:t> </a:t>
            </a:r>
            <a:r>
              <a:rPr lang="tr-TR" dirty="0" err="1"/>
              <a:t>medicines</a:t>
            </a:r>
            <a:r>
              <a:rPr lang="tr-TR" dirty="0"/>
              <a:t> </a:t>
            </a:r>
            <a:r>
              <a:rPr lang="tr-TR" dirty="0" err="1"/>
              <a:t>and</a:t>
            </a:r>
            <a:r>
              <a:rPr lang="tr-TR" dirty="0"/>
              <a:t> </a:t>
            </a:r>
            <a:r>
              <a:rPr lang="tr-TR" dirty="0" err="1"/>
              <a:t>traditional</a:t>
            </a:r>
            <a:r>
              <a:rPr lang="tr-TR" dirty="0"/>
              <a:t> </a:t>
            </a:r>
            <a:r>
              <a:rPr lang="tr-TR" dirty="0" err="1"/>
              <a:t>plant-based</a:t>
            </a:r>
            <a:r>
              <a:rPr lang="tr-TR" dirty="0"/>
              <a:t> </a:t>
            </a:r>
            <a:r>
              <a:rPr lang="tr-TR" dirty="0" err="1"/>
              <a:t>medicines</a:t>
            </a:r>
            <a:r>
              <a:rPr lang="tr-TR" dirty="0"/>
              <a:t>.</a:t>
            </a:r>
            <a:endParaRPr lang="en-US" altLang="zh-CN" dirty="0"/>
          </a:p>
          <a:p>
            <a:endParaRPr lang="en-US" dirty="0"/>
          </a:p>
          <a:p>
            <a:endParaRPr lang="tr-TR" dirty="0"/>
          </a:p>
          <a:p>
            <a:endParaRPr lang="tr-TR" sz="3200" b="1" dirty="0"/>
          </a:p>
          <a:p>
            <a:endParaRPr lang="en-US" sz="32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1990" y="2001520"/>
            <a:ext cx="11131550" cy="4230370"/>
          </a:xfrm>
        </p:spPr>
        <p:txBody>
          <a:bodyPr>
            <a:normAutofit fontScale="95000"/>
          </a:bodyPr>
          <a:lstStyle/>
          <a:p>
            <a:r>
              <a:rPr lang="tr-TR" sz="3600" dirty="0" err="1"/>
              <a:t>Study</a:t>
            </a:r>
            <a:r>
              <a:rPr lang="tr-TR" sz="3600" dirty="0"/>
              <a:t> </a:t>
            </a:r>
            <a:r>
              <a:rPr lang="tr-TR" sz="3600" dirty="0" err="1"/>
              <a:t>the</a:t>
            </a:r>
            <a:r>
              <a:rPr lang="tr-TR" sz="3600" dirty="0"/>
              <a:t> </a:t>
            </a:r>
            <a:r>
              <a:rPr lang="tr-TR" sz="3600" dirty="0" err="1"/>
              <a:t>list</a:t>
            </a:r>
            <a:r>
              <a:rPr lang="tr-TR" sz="3600" dirty="0"/>
              <a:t> of </a:t>
            </a:r>
            <a:r>
              <a:rPr lang="tr-TR" sz="3600" dirty="0" err="1"/>
              <a:t>benefits</a:t>
            </a:r>
            <a:r>
              <a:rPr lang="tr-TR" sz="3600" dirty="0"/>
              <a:t> of </a:t>
            </a:r>
            <a:r>
              <a:rPr lang="tr-TR" sz="3600" dirty="0" err="1"/>
              <a:t>forests</a:t>
            </a:r>
            <a:r>
              <a:rPr lang="tr-TR" sz="3600" dirty="0"/>
              <a:t> </a:t>
            </a:r>
            <a:r>
              <a:rPr lang="tr-TR" sz="3600" dirty="0" err="1"/>
              <a:t>supplied</a:t>
            </a:r>
            <a:r>
              <a:rPr lang="tr-TR" sz="3600" dirty="0"/>
              <a:t>. </a:t>
            </a:r>
            <a:r>
              <a:rPr lang="tr-TR" sz="3600" dirty="0" err="1"/>
              <a:t>Revise</a:t>
            </a:r>
            <a:r>
              <a:rPr lang="tr-TR" sz="3600" dirty="0"/>
              <a:t> </a:t>
            </a:r>
            <a:r>
              <a:rPr lang="tr-TR" sz="3600" dirty="0" err="1"/>
              <a:t>your</a:t>
            </a:r>
            <a:r>
              <a:rPr lang="tr-TR" sz="3600" dirty="0"/>
              <a:t> </a:t>
            </a:r>
            <a:r>
              <a:rPr lang="tr-TR" sz="3600" dirty="0" err="1"/>
              <a:t>draft</a:t>
            </a:r>
            <a:r>
              <a:rPr lang="tr-TR" sz="3600" dirty="0"/>
              <a:t> </a:t>
            </a:r>
            <a:r>
              <a:rPr lang="tr-TR" sz="3600" dirty="0" err="1"/>
              <a:t>and</a:t>
            </a:r>
            <a:r>
              <a:rPr lang="tr-TR" sz="3600" dirty="0"/>
              <a:t> </a:t>
            </a:r>
            <a:r>
              <a:rPr lang="tr-TR" sz="3600" dirty="0" err="1"/>
              <a:t>support</a:t>
            </a:r>
            <a:r>
              <a:rPr lang="tr-TR" sz="3600" dirty="0"/>
              <a:t> it </a:t>
            </a:r>
            <a:r>
              <a:rPr lang="tr-TR" sz="3600" dirty="0" err="1"/>
              <a:t>with</a:t>
            </a:r>
            <a:r>
              <a:rPr lang="tr-TR" sz="3600" dirty="0"/>
              <a:t> </a:t>
            </a:r>
            <a:r>
              <a:rPr lang="tr-TR" sz="3600" dirty="0" err="1"/>
              <a:t>that</a:t>
            </a:r>
            <a:r>
              <a:rPr lang="tr-TR" sz="3600" dirty="0"/>
              <a:t> </a:t>
            </a:r>
            <a:r>
              <a:rPr lang="tr-TR" sz="3600" dirty="0" err="1"/>
              <a:t>list</a:t>
            </a:r>
            <a:r>
              <a:rPr lang="tr-TR" sz="3600" dirty="0"/>
              <a:t> </a:t>
            </a:r>
            <a:r>
              <a:rPr lang="tr-TR" sz="3600" dirty="0" err="1"/>
              <a:t>if</a:t>
            </a:r>
            <a:r>
              <a:rPr lang="tr-TR" sz="3600" dirty="0"/>
              <a:t> </a:t>
            </a:r>
            <a:r>
              <a:rPr lang="tr-TR" sz="3600" dirty="0" err="1"/>
              <a:t>required</a:t>
            </a:r>
            <a:r>
              <a:rPr lang="tr-TR" sz="3600" dirty="0"/>
              <a:t>. </a:t>
            </a:r>
            <a:r>
              <a:rPr lang="tr-TR" sz="3600" dirty="0" err="1"/>
              <a:t>Finalise</a:t>
            </a:r>
            <a:r>
              <a:rPr lang="tr-TR" sz="3600" dirty="0"/>
              <a:t> </a:t>
            </a:r>
            <a:r>
              <a:rPr lang="tr-TR" sz="3600" dirty="0" err="1"/>
              <a:t>your</a:t>
            </a:r>
            <a:r>
              <a:rPr lang="tr-TR" sz="3600" dirty="0"/>
              <a:t> </a:t>
            </a:r>
            <a:r>
              <a:rPr lang="tr-TR" sz="3600" dirty="0" err="1"/>
              <a:t>draft</a:t>
            </a:r>
            <a:r>
              <a:rPr lang="tr-TR" sz="3600" dirty="0"/>
              <a:t> </a:t>
            </a:r>
            <a:r>
              <a:rPr lang="tr-TR" sz="3600" dirty="0" err="1"/>
              <a:t>using</a:t>
            </a:r>
            <a:r>
              <a:rPr lang="tr-TR" sz="3600" dirty="0"/>
              <a:t> </a:t>
            </a:r>
            <a:r>
              <a:rPr lang="tr-TR" sz="3600" dirty="0" err="1"/>
              <a:t>grammarly</a:t>
            </a:r>
            <a:r>
              <a:rPr lang="tr-TR" sz="3600" dirty="0"/>
              <a:t> </a:t>
            </a:r>
            <a:r>
              <a:rPr lang="tr-TR" sz="3600" dirty="0" err="1"/>
              <a:t>and</a:t>
            </a:r>
            <a:r>
              <a:rPr lang="tr-TR" sz="3600" dirty="0"/>
              <a:t> </a:t>
            </a:r>
            <a:r>
              <a:rPr lang="tr-TR" sz="3600" dirty="0" err="1"/>
              <a:t>citation</a:t>
            </a:r>
            <a:r>
              <a:rPr lang="tr-TR" sz="3600" dirty="0"/>
              <a:t> </a:t>
            </a:r>
            <a:r>
              <a:rPr lang="tr-TR" sz="3600" dirty="0" err="1"/>
              <a:t>generator</a:t>
            </a:r>
            <a:r>
              <a:rPr lang="tr-TR" sz="3600" dirty="0"/>
              <a:t> (</a:t>
            </a:r>
            <a:r>
              <a:rPr lang="tr-TR" sz="3600" dirty="0" err="1"/>
              <a:t>or</a:t>
            </a:r>
            <a:r>
              <a:rPr lang="tr-TR" sz="3600" dirty="0"/>
              <a:t> </a:t>
            </a:r>
            <a:r>
              <a:rPr lang="tr-TR" sz="3600" dirty="0" err="1"/>
              <a:t>their</a:t>
            </a:r>
            <a:r>
              <a:rPr lang="tr-TR" sz="3600" dirty="0"/>
              <a:t> </a:t>
            </a:r>
            <a:r>
              <a:rPr lang="tr-TR" sz="3600" dirty="0" err="1"/>
              <a:t>alternative</a:t>
            </a:r>
            <a:r>
              <a:rPr lang="tr-TR" sz="3600" dirty="0"/>
              <a:t> </a:t>
            </a:r>
            <a:r>
              <a:rPr lang="tr-TR" sz="3600" dirty="0" err="1"/>
              <a:t>tools</a:t>
            </a:r>
            <a:r>
              <a:rPr lang="tr-TR" sz="3600" dirty="0"/>
              <a:t> ) </a:t>
            </a:r>
            <a:r>
              <a:rPr lang="tr-TR" sz="3600" dirty="0" err="1"/>
              <a:t>to</a:t>
            </a:r>
            <a:r>
              <a:rPr lang="tr-TR" sz="3600" dirty="0"/>
              <a:t> </a:t>
            </a:r>
            <a:r>
              <a:rPr lang="tr-TR" sz="3600" dirty="0" err="1"/>
              <a:t>organise</a:t>
            </a:r>
            <a:r>
              <a:rPr lang="tr-TR" sz="3600" dirty="0"/>
              <a:t> </a:t>
            </a:r>
            <a:r>
              <a:rPr lang="tr-TR" sz="3600" dirty="0" err="1"/>
              <a:t>your</a:t>
            </a:r>
            <a:r>
              <a:rPr lang="tr-TR" sz="3600" dirty="0"/>
              <a:t> </a:t>
            </a:r>
            <a:r>
              <a:rPr lang="tr-TR" sz="3600" dirty="0" err="1"/>
              <a:t>fact</a:t>
            </a:r>
            <a:r>
              <a:rPr lang="tr-TR" sz="3600" dirty="0"/>
              <a:t> </a:t>
            </a:r>
            <a:r>
              <a:rPr lang="tr-TR" sz="3600" dirty="0" err="1"/>
              <a:t>sheet</a:t>
            </a:r>
            <a:r>
              <a:rPr lang="tr-TR" sz="3600" dirty="0"/>
              <a:t> </a:t>
            </a:r>
            <a:r>
              <a:rPr lang="tr-TR" sz="3600" dirty="0" err="1"/>
              <a:t>correctly</a:t>
            </a:r>
            <a:r>
              <a:rPr lang="tr-TR" sz="3600" dirty="0"/>
              <a:t> </a:t>
            </a:r>
            <a:r>
              <a:rPr lang="tr-TR" sz="3600" dirty="0" err="1"/>
              <a:t>and</a:t>
            </a:r>
            <a:r>
              <a:rPr lang="tr-TR" sz="3600" dirty="0"/>
              <a:t> </a:t>
            </a:r>
            <a:r>
              <a:rPr lang="tr-TR" sz="3600" dirty="0" err="1"/>
              <a:t>ethically</a:t>
            </a:r>
            <a:r>
              <a:rPr lang="tr-TR" sz="3600" dirty="0"/>
              <a:t> </a:t>
            </a:r>
            <a:r>
              <a:rPr lang="tr-TR" sz="3600" dirty="0" err="1"/>
              <a:t>right</a:t>
            </a:r>
            <a:r>
              <a:rPr lang="tr-TR" sz="3600" dirty="0"/>
              <a:t>. </a:t>
            </a:r>
            <a:r>
              <a:rPr lang="tr-TR" sz="3600" dirty="0" err="1"/>
              <a:t>Please</a:t>
            </a:r>
            <a:r>
              <a:rPr lang="tr-TR" sz="3600" dirty="0"/>
              <a:t> </a:t>
            </a:r>
            <a:r>
              <a:rPr lang="tr-TR" sz="3600" dirty="0" err="1"/>
              <a:t>note</a:t>
            </a:r>
            <a:r>
              <a:rPr lang="tr-TR" sz="3600" dirty="0"/>
              <a:t> </a:t>
            </a:r>
            <a:r>
              <a:rPr lang="tr-TR" sz="3600" dirty="0" err="1"/>
              <a:t>that</a:t>
            </a:r>
            <a:r>
              <a:rPr lang="tr-TR" sz="3600" dirty="0"/>
              <a:t> </a:t>
            </a:r>
            <a:r>
              <a:rPr lang="tr-TR" sz="3600" dirty="0" err="1"/>
              <a:t>your</a:t>
            </a:r>
            <a:r>
              <a:rPr lang="tr-TR" sz="3600" dirty="0"/>
              <a:t> </a:t>
            </a:r>
            <a:r>
              <a:rPr lang="tr-TR" sz="3600" dirty="0" err="1"/>
              <a:t>fact</a:t>
            </a:r>
            <a:r>
              <a:rPr lang="tr-TR" sz="3600" dirty="0"/>
              <a:t> </a:t>
            </a:r>
            <a:r>
              <a:rPr lang="tr-TR" sz="3600" dirty="0" err="1"/>
              <a:t>sheet</a:t>
            </a:r>
            <a:r>
              <a:rPr lang="tr-TR" sz="3600" dirty="0"/>
              <a:t> </a:t>
            </a:r>
            <a:r>
              <a:rPr lang="tr-TR" sz="3600" dirty="0" err="1"/>
              <a:t>will</a:t>
            </a:r>
            <a:r>
              <a:rPr lang="tr-TR" sz="3600" dirty="0"/>
              <a:t> be put </a:t>
            </a:r>
            <a:r>
              <a:rPr lang="tr-TR" sz="3600" dirty="0" err="1"/>
              <a:t>into</a:t>
            </a:r>
            <a:r>
              <a:rPr lang="tr-TR" sz="3600" dirty="0"/>
              <a:t> </a:t>
            </a:r>
            <a:r>
              <a:rPr lang="tr-TR" sz="3600" dirty="0" err="1"/>
              <a:t>the</a:t>
            </a:r>
            <a:r>
              <a:rPr lang="tr-TR" sz="3600" dirty="0"/>
              <a:t> ‘</a:t>
            </a:r>
            <a:r>
              <a:rPr lang="tr-TR" sz="3600" dirty="0" err="1"/>
              <a:t>Policy</a:t>
            </a:r>
            <a:r>
              <a:rPr lang="tr-TR" sz="3600" dirty="0"/>
              <a:t> </a:t>
            </a:r>
            <a:r>
              <a:rPr lang="tr-TR" sz="3600" dirty="0" err="1"/>
              <a:t>Recommendations</a:t>
            </a:r>
            <a:r>
              <a:rPr lang="tr-TR" sz="3600" dirty="0"/>
              <a:t> </a:t>
            </a:r>
            <a:r>
              <a:rPr lang="tr-TR" sz="3600" dirty="0" err="1"/>
              <a:t>Book</a:t>
            </a:r>
            <a:r>
              <a:rPr lang="tr-TR" sz="3600" dirty="0"/>
              <a:t>’ </a:t>
            </a:r>
            <a:r>
              <a:rPr lang="tr-TR" sz="3600" dirty="0" err="1"/>
              <a:t>and</a:t>
            </a:r>
            <a:r>
              <a:rPr lang="tr-TR" sz="3600" dirty="0"/>
              <a:t> </a:t>
            </a:r>
            <a:r>
              <a:rPr lang="tr-TR" sz="3600" dirty="0" err="1"/>
              <a:t>delivered</a:t>
            </a:r>
            <a:r>
              <a:rPr lang="tr-TR" sz="3600" dirty="0"/>
              <a:t> </a:t>
            </a:r>
            <a:r>
              <a:rPr lang="tr-TR" sz="3600" dirty="0" err="1"/>
              <a:t>to</a:t>
            </a:r>
            <a:r>
              <a:rPr lang="tr-TR" sz="3600" dirty="0"/>
              <a:t> </a:t>
            </a:r>
            <a:r>
              <a:rPr lang="tr-TR" sz="3600" dirty="0" err="1"/>
              <a:t>the</a:t>
            </a:r>
            <a:r>
              <a:rPr lang="tr-TR" sz="3600" dirty="0"/>
              <a:t> </a:t>
            </a:r>
            <a:r>
              <a:rPr lang="tr-TR" sz="3600" dirty="0" err="1"/>
              <a:t>policy</a:t>
            </a:r>
            <a:r>
              <a:rPr lang="tr-TR" sz="3600" dirty="0"/>
              <a:t> </a:t>
            </a:r>
            <a:r>
              <a:rPr lang="tr-TR" sz="3600" dirty="0" err="1"/>
              <a:t>makers</a:t>
            </a:r>
            <a:endParaRPr lang="tr-TR" sz="3600" dirty="0"/>
          </a:p>
          <a:p>
            <a:endParaRPr lang="en-US" sz="3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92500" lnSpcReduction="10000"/>
          </a:bodyPr>
          <a:lstStyle/>
          <a:p>
            <a:r>
              <a:rPr lang="tr-TR" b="1" dirty="0"/>
              <a:t>EVALUATE</a:t>
            </a:r>
          </a:p>
          <a:p>
            <a:r>
              <a:rPr lang="tr-TR" b="1" dirty="0" err="1"/>
              <a:t>The</a:t>
            </a:r>
            <a:r>
              <a:rPr lang="tr-TR" b="1" dirty="0"/>
              <a:t> </a:t>
            </a:r>
            <a:r>
              <a:rPr lang="tr-TR" b="1" dirty="0" err="1"/>
              <a:t>List</a:t>
            </a:r>
            <a:r>
              <a:rPr lang="tr-TR" b="1" dirty="0"/>
              <a:t> of </a:t>
            </a:r>
            <a:r>
              <a:rPr lang="tr-TR" b="1" dirty="0" err="1"/>
              <a:t>the</a:t>
            </a:r>
            <a:r>
              <a:rPr lang="tr-TR" b="1" dirty="0"/>
              <a:t> </a:t>
            </a:r>
            <a:r>
              <a:rPr lang="tr-TR" b="1" dirty="0" err="1"/>
              <a:t>Different</a:t>
            </a:r>
            <a:r>
              <a:rPr lang="tr-TR" b="1" dirty="0"/>
              <a:t> </a:t>
            </a:r>
            <a:r>
              <a:rPr lang="tr-TR" b="1" dirty="0" err="1"/>
              <a:t>Uses</a:t>
            </a:r>
            <a:r>
              <a:rPr lang="tr-TR" b="1" dirty="0"/>
              <a:t> of </a:t>
            </a:r>
            <a:r>
              <a:rPr lang="tr-TR" b="1" dirty="0" err="1"/>
              <a:t>the</a:t>
            </a:r>
            <a:r>
              <a:rPr lang="tr-TR" b="1" dirty="0"/>
              <a:t> Natural Resource  of _______</a:t>
            </a:r>
          </a:p>
          <a:p>
            <a:r>
              <a:rPr lang="tr-TR" dirty="0"/>
              <a:t>1.</a:t>
            </a:r>
          </a:p>
          <a:p>
            <a:r>
              <a:rPr lang="tr-TR" dirty="0"/>
              <a:t>2.</a:t>
            </a:r>
          </a:p>
          <a:p>
            <a:r>
              <a:rPr lang="tr-TR" dirty="0"/>
              <a:t>3.</a:t>
            </a:r>
          </a:p>
          <a:p>
            <a:r>
              <a:rPr lang="tr-TR" dirty="0"/>
              <a:t>4.</a:t>
            </a:r>
          </a:p>
          <a:p>
            <a:r>
              <a:rPr lang="tr-TR" dirty="0"/>
              <a:t>5.</a:t>
            </a:r>
          </a:p>
          <a:p>
            <a:r>
              <a:rPr lang="tr-TR" dirty="0"/>
              <a:t>6.</a:t>
            </a:r>
          </a:p>
          <a:p>
            <a:r>
              <a:rPr lang="tr-TR" dirty="0"/>
              <a:t>7.</a:t>
            </a:r>
          </a:p>
          <a:p>
            <a:r>
              <a:rPr lang="tr-TR" dirty="0"/>
              <a:t>8.</a:t>
            </a:r>
          </a:p>
          <a:p>
            <a:endParaRPr lang="en-US" dirty="0"/>
          </a:p>
          <a:p>
            <a:endParaRPr lang="tr-TR" sz="3200" b="1" dirty="0"/>
          </a:p>
          <a:p>
            <a:endParaRPr lang="en-US" sz="32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62500" lnSpcReduction="20000"/>
          </a:bodyPr>
          <a:lstStyle/>
          <a:p>
            <a:r>
              <a:rPr lang="tr-TR" sz="3200" b="1" dirty="0"/>
              <a:t>EVALUATE ( ANSWERS)</a:t>
            </a:r>
          </a:p>
          <a:p>
            <a:r>
              <a:rPr lang="tr-TR" sz="3200" b="1" dirty="0" err="1"/>
              <a:t>The</a:t>
            </a:r>
            <a:r>
              <a:rPr lang="tr-TR" sz="3200" b="1" dirty="0"/>
              <a:t> </a:t>
            </a:r>
            <a:r>
              <a:rPr lang="tr-TR" sz="3200" b="1" dirty="0" err="1"/>
              <a:t>List</a:t>
            </a:r>
            <a:r>
              <a:rPr lang="tr-TR" sz="3200" b="1" dirty="0"/>
              <a:t> of </a:t>
            </a:r>
            <a:r>
              <a:rPr lang="tr-TR" sz="3200" b="1" dirty="0" err="1"/>
              <a:t>the</a:t>
            </a:r>
            <a:r>
              <a:rPr lang="tr-TR" sz="3200" b="1" dirty="0"/>
              <a:t> </a:t>
            </a:r>
            <a:r>
              <a:rPr lang="tr-TR" sz="3200" b="1" dirty="0" err="1"/>
              <a:t>Different</a:t>
            </a:r>
            <a:r>
              <a:rPr lang="tr-TR" sz="3200" b="1" dirty="0"/>
              <a:t> </a:t>
            </a:r>
            <a:r>
              <a:rPr lang="tr-TR" sz="3200" b="1" dirty="0" err="1"/>
              <a:t>Uses</a:t>
            </a:r>
            <a:r>
              <a:rPr lang="tr-TR" sz="3200" b="1" dirty="0"/>
              <a:t> of </a:t>
            </a:r>
            <a:r>
              <a:rPr lang="tr-TR" sz="3200" b="1" dirty="0" err="1"/>
              <a:t>the</a:t>
            </a:r>
            <a:r>
              <a:rPr lang="tr-TR" sz="3200" b="1" dirty="0"/>
              <a:t> Natural Resource  of </a:t>
            </a:r>
            <a:r>
              <a:rPr lang="tr-TR" sz="3200" b="1" dirty="0" err="1"/>
              <a:t>Plants</a:t>
            </a:r>
            <a:r>
              <a:rPr lang="tr-TR" sz="3200" b="1" dirty="0"/>
              <a:t> </a:t>
            </a:r>
          </a:p>
          <a:p>
            <a:r>
              <a:rPr lang="tr-TR" sz="3200" b="1" dirty="0"/>
              <a:t>1.Food:</a:t>
            </a:r>
            <a:r>
              <a:rPr lang="tr-TR" sz="3200" dirty="0"/>
              <a:t> </a:t>
            </a:r>
            <a:r>
              <a:rPr lang="tr-TR" sz="3200" dirty="0" err="1"/>
              <a:t>vegetables</a:t>
            </a:r>
            <a:r>
              <a:rPr lang="tr-TR" sz="3200" dirty="0"/>
              <a:t>, </a:t>
            </a:r>
            <a:r>
              <a:rPr lang="tr-TR" sz="3200" dirty="0" err="1"/>
              <a:t>fruit</a:t>
            </a:r>
            <a:r>
              <a:rPr lang="tr-TR" sz="3200" dirty="0"/>
              <a:t>, </a:t>
            </a:r>
            <a:r>
              <a:rPr lang="tr-TR" sz="3200" dirty="0" err="1"/>
              <a:t>meat</a:t>
            </a:r>
            <a:r>
              <a:rPr lang="tr-TR" sz="3200" dirty="0"/>
              <a:t>, </a:t>
            </a:r>
            <a:r>
              <a:rPr lang="tr-TR" sz="3200" dirty="0" err="1"/>
              <a:t>eggs</a:t>
            </a:r>
            <a:r>
              <a:rPr lang="tr-TR" sz="3200" dirty="0"/>
              <a:t>, </a:t>
            </a:r>
            <a:r>
              <a:rPr lang="tr-TR" sz="3200" dirty="0" err="1"/>
              <a:t>dairy</a:t>
            </a:r>
            <a:r>
              <a:rPr lang="tr-TR" sz="3200" dirty="0"/>
              <a:t>, </a:t>
            </a:r>
            <a:r>
              <a:rPr lang="tr-TR" sz="3200" dirty="0" err="1"/>
              <a:t>etc</a:t>
            </a:r>
            <a:r>
              <a:rPr lang="tr-TR" sz="3200" dirty="0"/>
              <a:t>.</a:t>
            </a:r>
          </a:p>
          <a:p>
            <a:r>
              <a:rPr lang="tr-TR" sz="3200" b="1" dirty="0"/>
              <a:t>2.Oxygen:</a:t>
            </a:r>
            <a:r>
              <a:rPr lang="tr-TR" sz="3200" dirty="0"/>
              <a:t> </a:t>
            </a:r>
            <a:r>
              <a:rPr lang="tr-TR" sz="3200" dirty="0" err="1"/>
              <a:t>plants</a:t>
            </a:r>
            <a:r>
              <a:rPr lang="tr-TR" sz="3200" dirty="0"/>
              <a:t> </a:t>
            </a:r>
            <a:r>
              <a:rPr lang="tr-TR" sz="3200" dirty="0" err="1"/>
              <a:t>make</a:t>
            </a:r>
            <a:r>
              <a:rPr lang="tr-TR" sz="3200" dirty="0"/>
              <a:t> </a:t>
            </a:r>
            <a:r>
              <a:rPr lang="tr-TR" sz="3200" dirty="0" err="1"/>
              <a:t>this</a:t>
            </a:r>
            <a:r>
              <a:rPr lang="tr-TR" sz="3200" dirty="0"/>
              <a:t> </a:t>
            </a:r>
            <a:r>
              <a:rPr lang="tr-TR" sz="3200" dirty="0" err="1"/>
              <a:t>through</a:t>
            </a:r>
            <a:r>
              <a:rPr lang="tr-TR" sz="3200" dirty="0"/>
              <a:t> </a:t>
            </a:r>
            <a:r>
              <a:rPr lang="tr-TR" sz="3200" dirty="0" err="1"/>
              <a:t>photosynthesis</a:t>
            </a:r>
            <a:endParaRPr lang="tr-TR" sz="3200" dirty="0"/>
          </a:p>
          <a:p>
            <a:r>
              <a:rPr lang="tr-TR" sz="3200" b="1" dirty="0"/>
              <a:t>3.Industry: </a:t>
            </a:r>
            <a:r>
              <a:rPr lang="tr-TR" sz="3200" dirty="0" err="1"/>
              <a:t>Clothing</a:t>
            </a:r>
            <a:r>
              <a:rPr lang="tr-TR" sz="3200" dirty="0"/>
              <a:t> ( </a:t>
            </a:r>
            <a:r>
              <a:rPr lang="tr-TR" sz="3200" dirty="0" err="1"/>
              <a:t>cotton</a:t>
            </a:r>
            <a:r>
              <a:rPr lang="tr-TR" sz="3200" dirty="0"/>
              <a:t> </a:t>
            </a:r>
            <a:r>
              <a:rPr lang="tr-TR" sz="3200" dirty="0" err="1"/>
              <a:t>jeans</a:t>
            </a:r>
            <a:r>
              <a:rPr lang="tr-TR" sz="3200" dirty="0"/>
              <a:t> </a:t>
            </a:r>
            <a:r>
              <a:rPr lang="tr-TR" sz="3200" dirty="0" err="1"/>
              <a:t>and</a:t>
            </a:r>
            <a:r>
              <a:rPr lang="tr-TR" sz="3200" dirty="0"/>
              <a:t> </a:t>
            </a:r>
            <a:r>
              <a:rPr lang="tr-TR" sz="3200" dirty="0" err="1"/>
              <a:t>rayon</a:t>
            </a:r>
            <a:r>
              <a:rPr lang="tr-TR" sz="3200" dirty="0"/>
              <a:t> </a:t>
            </a:r>
            <a:r>
              <a:rPr lang="tr-TR" sz="3200" dirty="0" err="1"/>
              <a:t>fabric</a:t>
            </a:r>
            <a:r>
              <a:rPr lang="tr-TR" sz="3200" dirty="0"/>
              <a:t>), </a:t>
            </a:r>
            <a:r>
              <a:rPr lang="tr-TR" sz="3200" dirty="0" err="1"/>
              <a:t>Paper</a:t>
            </a:r>
            <a:r>
              <a:rPr lang="tr-TR" sz="3200" dirty="0"/>
              <a:t>, </a:t>
            </a:r>
            <a:r>
              <a:rPr lang="tr-TR" sz="3200" dirty="0" err="1"/>
              <a:t>Furniture</a:t>
            </a:r>
            <a:r>
              <a:rPr lang="tr-TR" sz="3200" dirty="0"/>
              <a:t>, </a:t>
            </a:r>
            <a:r>
              <a:rPr lang="tr-TR" sz="3200" dirty="0" err="1"/>
              <a:t>Cosmetics</a:t>
            </a:r>
            <a:r>
              <a:rPr lang="tr-TR" sz="3200" dirty="0"/>
              <a:t> ( </a:t>
            </a:r>
            <a:r>
              <a:rPr lang="tr-TR" sz="3200" dirty="0" err="1"/>
              <a:t>plant</a:t>
            </a:r>
            <a:r>
              <a:rPr lang="tr-TR" sz="3200" dirty="0"/>
              <a:t> </a:t>
            </a:r>
            <a:r>
              <a:rPr lang="tr-TR" sz="3200" dirty="0" err="1"/>
              <a:t>dyes</a:t>
            </a:r>
            <a:r>
              <a:rPr lang="tr-TR" sz="3200" dirty="0"/>
              <a:t>, </a:t>
            </a:r>
            <a:r>
              <a:rPr lang="tr-TR" sz="3200" dirty="0" err="1"/>
              <a:t>plant</a:t>
            </a:r>
            <a:r>
              <a:rPr lang="tr-TR" sz="3200" dirty="0"/>
              <a:t> </a:t>
            </a:r>
            <a:r>
              <a:rPr lang="tr-TR" sz="3200" dirty="0" err="1"/>
              <a:t>oil</a:t>
            </a:r>
            <a:r>
              <a:rPr lang="tr-TR" sz="3200" dirty="0"/>
              <a:t> </a:t>
            </a:r>
            <a:r>
              <a:rPr lang="tr-TR" sz="3200" dirty="0" err="1"/>
              <a:t>fragrances</a:t>
            </a:r>
            <a:r>
              <a:rPr lang="tr-TR" sz="3200" dirty="0"/>
              <a:t>, </a:t>
            </a:r>
            <a:r>
              <a:rPr lang="tr-TR" sz="3200" dirty="0" err="1"/>
              <a:t>Shelter</a:t>
            </a:r>
            <a:r>
              <a:rPr lang="tr-TR" sz="3200" dirty="0"/>
              <a:t>( </a:t>
            </a:r>
            <a:r>
              <a:rPr lang="tr-TR" sz="3200" dirty="0" err="1"/>
              <a:t>lumber</a:t>
            </a:r>
            <a:r>
              <a:rPr lang="tr-TR" sz="3200" dirty="0"/>
              <a:t> </a:t>
            </a:r>
            <a:r>
              <a:rPr lang="tr-TR" sz="3200" dirty="0" err="1"/>
              <a:t>from</a:t>
            </a:r>
            <a:r>
              <a:rPr lang="tr-TR" sz="3200" dirty="0"/>
              <a:t> </a:t>
            </a:r>
            <a:r>
              <a:rPr lang="tr-TR" sz="3200" dirty="0" err="1"/>
              <a:t>trees</a:t>
            </a:r>
            <a:r>
              <a:rPr lang="tr-TR" sz="3200" dirty="0"/>
              <a:t> </a:t>
            </a:r>
            <a:r>
              <a:rPr lang="tr-TR" sz="3200" dirty="0" err="1"/>
              <a:t>and</a:t>
            </a:r>
            <a:r>
              <a:rPr lang="tr-TR" sz="3200" dirty="0"/>
              <a:t> </a:t>
            </a:r>
            <a:r>
              <a:rPr lang="tr-TR" sz="3200" dirty="0" err="1"/>
              <a:t>straw</a:t>
            </a:r>
            <a:r>
              <a:rPr lang="tr-TR" sz="3200" dirty="0"/>
              <a:t> </a:t>
            </a:r>
            <a:r>
              <a:rPr lang="tr-TR" sz="3200" dirty="0" err="1"/>
              <a:t>bales</a:t>
            </a:r>
            <a:r>
              <a:rPr lang="tr-TR" sz="3200" dirty="0"/>
              <a:t> </a:t>
            </a:r>
            <a:r>
              <a:rPr lang="tr-TR" sz="3200" dirty="0" err="1"/>
              <a:t>for</a:t>
            </a:r>
            <a:r>
              <a:rPr lang="tr-TR" sz="3200" dirty="0"/>
              <a:t> </a:t>
            </a:r>
            <a:r>
              <a:rPr lang="tr-TR" sz="3200" dirty="0" err="1"/>
              <a:t>homes</a:t>
            </a:r>
            <a:r>
              <a:rPr lang="tr-TR" sz="3200" dirty="0"/>
              <a:t>)</a:t>
            </a:r>
          </a:p>
          <a:p>
            <a:r>
              <a:rPr lang="tr-TR" sz="3200" b="1" dirty="0"/>
              <a:t>4.Medicine:</a:t>
            </a:r>
            <a:r>
              <a:rPr lang="tr-TR" sz="3200" dirty="0"/>
              <a:t> </a:t>
            </a:r>
            <a:r>
              <a:rPr lang="tr-TR" sz="3200" dirty="0" err="1"/>
              <a:t>herbal</a:t>
            </a:r>
            <a:r>
              <a:rPr lang="tr-TR" sz="3200" dirty="0"/>
              <a:t> </a:t>
            </a:r>
            <a:r>
              <a:rPr lang="tr-TR" sz="3200" dirty="0" err="1"/>
              <a:t>teas</a:t>
            </a:r>
            <a:r>
              <a:rPr lang="tr-TR" sz="3200" dirty="0"/>
              <a:t>, </a:t>
            </a:r>
            <a:r>
              <a:rPr lang="tr-TR" sz="3200" dirty="0" err="1"/>
              <a:t>cancer</a:t>
            </a:r>
            <a:r>
              <a:rPr lang="tr-TR" sz="3200" dirty="0"/>
              <a:t> </a:t>
            </a:r>
            <a:r>
              <a:rPr lang="tr-TR" sz="3200" dirty="0" err="1"/>
              <a:t>treatment</a:t>
            </a:r>
            <a:r>
              <a:rPr lang="tr-TR" sz="3200" dirty="0"/>
              <a:t> </a:t>
            </a:r>
            <a:r>
              <a:rPr lang="tr-TR" sz="3200" dirty="0" err="1"/>
              <a:t>medicines</a:t>
            </a:r>
            <a:r>
              <a:rPr lang="tr-TR" sz="3200" dirty="0"/>
              <a:t> </a:t>
            </a:r>
            <a:r>
              <a:rPr lang="tr-TR" sz="3200" dirty="0" err="1"/>
              <a:t>developed</a:t>
            </a:r>
            <a:r>
              <a:rPr lang="tr-TR" sz="3200" dirty="0"/>
              <a:t> </a:t>
            </a:r>
            <a:r>
              <a:rPr lang="tr-TR" sz="3200" dirty="0" err="1"/>
              <a:t>from</a:t>
            </a:r>
            <a:r>
              <a:rPr lang="tr-TR" sz="3200" dirty="0"/>
              <a:t> bark of </a:t>
            </a:r>
            <a:r>
              <a:rPr lang="tr-TR" sz="3200" dirty="0" err="1"/>
              <a:t>the</a:t>
            </a:r>
            <a:r>
              <a:rPr lang="tr-TR" sz="3200" dirty="0"/>
              <a:t> </a:t>
            </a:r>
            <a:r>
              <a:rPr lang="tr-TR" sz="3200" dirty="0" err="1"/>
              <a:t>Yew</a:t>
            </a:r>
            <a:r>
              <a:rPr lang="tr-TR" sz="3200" dirty="0"/>
              <a:t> </a:t>
            </a:r>
            <a:r>
              <a:rPr lang="tr-TR" sz="3200" dirty="0" err="1"/>
              <a:t>tree</a:t>
            </a:r>
            <a:r>
              <a:rPr lang="tr-TR" sz="3200" dirty="0"/>
              <a:t>, </a:t>
            </a:r>
            <a:r>
              <a:rPr lang="tr-TR" sz="3200" dirty="0" err="1"/>
              <a:t>active</a:t>
            </a:r>
            <a:r>
              <a:rPr lang="tr-TR" sz="3200" dirty="0"/>
              <a:t> </a:t>
            </a:r>
            <a:r>
              <a:rPr lang="tr-TR" sz="3200" dirty="0" err="1"/>
              <a:t>ingredient</a:t>
            </a:r>
            <a:r>
              <a:rPr lang="tr-TR" sz="3200" dirty="0"/>
              <a:t> in aspirin </a:t>
            </a:r>
            <a:r>
              <a:rPr lang="tr-TR" sz="3200" dirty="0" err="1"/>
              <a:t>was</a:t>
            </a:r>
            <a:r>
              <a:rPr lang="tr-TR" sz="3200" dirty="0"/>
              <a:t> </a:t>
            </a:r>
            <a:r>
              <a:rPr lang="tr-TR" sz="3200" dirty="0" err="1"/>
              <a:t>developed</a:t>
            </a:r>
            <a:r>
              <a:rPr lang="tr-TR" sz="3200" dirty="0"/>
              <a:t> </a:t>
            </a:r>
            <a:r>
              <a:rPr lang="tr-TR" sz="3200" dirty="0" err="1"/>
              <a:t>from</a:t>
            </a:r>
            <a:r>
              <a:rPr lang="tr-TR" sz="3200" dirty="0"/>
              <a:t> </a:t>
            </a:r>
            <a:r>
              <a:rPr lang="tr-TR" sz="3200" dirty="0" err="1"/>
              <a:t>the</a:t>
            </a:r>
            <a:r>
              <a:rPr lang="tr-TR" sz="3200" dirty="0"/>
              <a:t> bark of </a:t>
            </a:r>
            <a:r>
              <a:rPr lang="tr-TR" sz="3200" dirty="0" err="1"/>
              <a:t>willow</a:t>
            </a:r>
            <a:r>
              <a:rPr lang="tr-TR" sz="3200" dirty="0"/>
              <a:t> </a:t>
            </a:r>
            <a:r>
              <a:rPr lang="tr-TR" sz="3200" dirty="0" err="1"/>
              <a:t>trees</a:t>
            </a:r>
            <a:r>
              <a:rPr lang="tr-TR" sz="3200" dirty="0"/>
              <a:t>, </a:t>
            </a:r>
            <a:r>
              <a:rPr lang="tr-TR" sz="3200" dirty="0" err="1"/>
              <a:t>etc</a:t>
            </a:r>
            <a:r>
              <a:rPr lang="tr-TR" sz="3200" dirty="0"/>
              <a:t>.</a:t>
            </a:r>
          </a:p>
          <a:p>
            <a:r>
              <a:rPr lang="tr-TR" sz="3200" b="1" dirty="0"/>
              <a:t>5.Disasters:</a:t>
            </a:r>
            <a:r>
              <a:rPr lang="tr-TR" sz="3200" dirty="0"/>
              <a:t> </a:t>
            </a:r>
            <a:r>
              <a:rPr lang="tr-TR" sz="3200" dirty="0" err="1"/>
              <a:t>landslide</a:t>
            </a:r>
            <a:r>
              <a:rPr lang="tr-TR" sz="3200" dirty="0"/>
              <a:t>, </a:t>
            </a:r>
            <a:r>
              <a:rPr lang="tr-TR" sz="3200" dirty="0" err="1"/>
              <a:t>erosion</a:t>
            </a:r>
            <a:r>
              <a:rPr lang="tr-TR" sz="3200" dirty="0"/>
              <a:t>, </a:t>
            </a:r>
            <a:r>
              <a:rPr lang="tr-TR" sz="3200" dirty="0" err="1"/>
              <a:t>flood</a:t>
            </a:r>
            <a:r>
              <a:rPr lang="tr-TR" sz="3200" dirty="0"/>
              <a:t>, </a:t>
            </a:r>
            <a:r>
              <a:rPr lang="tr-TR" sz="3200" dirty="0" err="1"/>
              <a:t>drought</a:t>
            </a:r>
            <a:endParaRPr lang="tr-TR" sz="3200" dirty="0"/>
          </a:p>
          <a:p>
            <a:r>
              <a:rPr lang="tr-TR" sz="3200" b="1" dirty="0"/>
              <a:t>6.Beliefs:</a:t>
            </a:r>
            <a:r>
              <a:rPr lang="tr-TR" sz="3200" dirty="0"/>
              <a:t> </a:t>
            </a:r>
            <a:r>
              <a:rPr lang="tr-TR" sz="3200" dirty="0" err="1"/>
              <a:t>Sacred</a:t>
            </a:r>
            <a:r>
              <a:rPr lang="tr-TR" sz="3200" dirty="0"/>
              <a:t> </a:t>
            </a:r>
            <a:r>
              <a:rPr lang="tr-TR" sz="3200" dirty="0" err="1"/>
              <a:t>plants</a:t>
            </a:r>
            <a:r>
              <a:rPr lang="tr-TR" sz="3200" dirty="0"/>
              <a:t> in </a:t>
            </a:r>
            <a:r>
              <a:rPr lang="tr-TR" sz="3200" dirty="0" err="1"/>
              <a:t>folklore</a:t>
            </a:r>
            <a:r>
              <a:rPr lang="tr-TR" sz="3200" dirty="0"/>
              <a:t>, </a:t>
            </a:r>
            <a:r>
              <a:rPr lang="tr-TR" sz="3200" dirty="0" err="1"/>
              <a:t>native</a:t>
            </a:r>
            <a:r>
              <a:rPr lang="tr-TR" sz="3200" dirty="0"/>
              <a:t> </a:t>
            </a:r>
            <a:r>
              <a:rPr lang="tr-TR" sz="3200" dirty="0" err="1"/>
              <a:t>plants</a:t>
            </a:r>
            <a:r>
              <a:rPr lang="tr-TR" sz="3200" dirty="0"/>
              <a:t> </a:t>
            </a:r>
          </a:p>
          <a:p>
            <a:r>
              <a:rPr lang="tr-TR" sz="3200" b="1" dirty="0"/>
              <a:t>7.Energy </a:t>
            </a:r>
            <a:r>
              <a:rPr lang="tr-TR" sz="3200" b="1" dirty="0" err="1"/>
              <a:t>sources</a:t>
            </a:r>
            <a:r>
              <a:rPr lang="tr-TR" sz="3200" b="1" dirty="0"/>
              <a:t>:</a:t>
            </a:r>
            <a:r>
              <a:rPr lang="tr-TR" sz="3200" dirty="0"/>
              <a:t> </a:t>
            </a:r>
            <a:r>
              <a:rPr lang="tr-TR" sz="3200" dirty="0" err="1"/>
              <a:t>biofuel</a:t>
            </a:r>
            <a:r>
              <a:rPr lang="tr-TR" sz="3200" dirty="0"/>
              <a:t>, </a:t>
            </a:r>
            <a:r>
              <a:rPr lang="tr-TR" sz="3200" dirty="0" err="1"/>
              <a:t>firewood</a:t>
            </a:r>
            <a:r>
              <a:rPr lang="tr-TR" sz="3200" dirty="0"/>
              <a:t>, </a:t>
            </a:r>
            <a:r>
              <a:rPr lang="tr-TR" sz="3200" dirty="0" err="1"/>
              <a:t>etc</a:t>
            </a:r>
            <a:r>
              <a:rPr lang="tr-TR" sz="3200" dirty="0"/>
              <a:t>.                                                                   8. </a:t>
            </a:r>
            <a:r>
              <a:rPr lang="tr-TR" sz="3200" b="1" dirty="0"/>
              <a:t>Art – </a:t>
            </a:r>
            <a:r>
              <a:rPr lang="tr-TR" sz="3200" b="1" dirty="0" err="1"/>
              <a:t>Leisure</a:t>
            </a:r>
            <a:r>
              <a:rPr lang="tr-TR" sz="3200" b="1" dirty="0"/>
              <a:t> :</a:t>
            </a:r>
            <a:r>
              <a:rPr lang="tr-TR" sz="3200" dirty="0"/>
              <a:t> </a:t>
            </a:r>
            <a:r>
              <a:rPr lang="tr-TR" sz="3200" dirty="0" err="1"/>
              <a:t>Lİterature</a:t>
            </a:r>
            <a:r>
              <a:rPr lang="tr-TR" sz="3200" dirty="0"/>
              <a:t>, </a:t>
            </a:r>
            <a:r>
              <a:rPr lang="tr-TR" sz="3200" dirty="0" err="1"/>
              <a:t>drawing</a:t>
            </a:r>
            <a:r>
              <a:rPr lang="tr-TR" sz="3200" dirty="0"/>
              <a:t>, </a:t>
            </a:r>
            <a:r>
              <a:rPr lang="tr-TR" sz="3200" dirty="0" err="1"/>
              <a:t>music</a:t>
            </a:r>
            <a:r>
              <a:rPr lang="tr-TR" sz="3200" dirty="0"/>
              <a:t>…</a:t>
            </a:r>
            <a:r>
              <a:rPr lang="tr-TR" sz="3200" dirty="0" err="1"/>
              <a:t>etc</a:t>
            </a:r>
            <a:r>
              <a:rPr lang="tr-TR" sz="3200" dirty="0"/>
              <a:t>  </a:t>
            </a:r>
          </a:p>
          <a:p>
            <a:pPr algn="ctr"/>
            <a:endParaRPr lang="en-US" sz="32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70230" y="2001520"/>
            <a:ext cx="10857865" cy="4271010"/>
          </a:xfrm>
        </p:spPr>
        <p:txBody>
          <a:bodyPr>
            <a:normAutofit/>
          </a:bodyPr>
          <a:lstStyle/>
          <a:p>
            <a:r>
              <a:rPr lang="tr-TR" dirty="0"/>
              <a:t>ENDING THE LESSON</a:t>
            </a:r>
          </a:p>
          <a:p>
            <a:r>
              <a:rPr lang="tr-TR" dirty="0"/>
              <a:t>Natural </a:t>
            </a:r>
            <a:r>
              <a:rPr lang="tr-TR" dirty="0" err="1"/>
              <a:t>Resources</a:t>
            </a:r>
            <a:r>
              <a:rPr lang="tr-TR" dirty="0"/>
              <a:t> </a:t>
            </a:r>
            <a:r>
              <a:rPr lang="tr-TR" dirty="0" err="1"/>
              <a:t>are</a:t>
            </a:r>
            <a:r>
              <a:rPr lang="tr-TR" dirty="0"/>
              <a:t> </a:t>
            </a:r>
            <a:r>
              <a:rPr lang="tr-TR" dirty="0" err="1"/>
              <a:t>riches</a:t>
            </a:r>
            <a:r>
              <a:rPr lang="tr-TR" dirty="0"/>
              <a:t> </a:t>
            </a:r>
            <a:r>
              <a:rPr lang="tr-TR" dirty="0" err="1"/>
              <a:t>that</a:t>
            </a:r>
            <a:r>
              <a:rPr lang="tr-TR" dirty="0"/>
              <a:t> </a:t>
            </a:r>
            <a:r>
              <a:rPr lang="tr-TR" dirty="0" err="1"/>
              <a:t>are</a:t>
            </a:r>
            <a:r>
              <a:rPr lang="tr-TR" dirty="0"/>
              <a:t> </a:t>
            </a:r>
            <a:r>
              <a:rPr lang="tr-TR" dirty="0" err="1"/>
              <a:t>influenced</a:t>
            </a:r>
            <a:r>
              <a:rPr lang="tr-TR" dirty="0"/>
              <a:t> </a:t>
            </a:r>
            <a:r>
              <a:rPr lang="tr-TR" dirty="0" err="1"/>
              <a:t>by</a:t>
            </a:r>
            <a:r>
              <a:rPr lang="tr-TR" dirty="0"/>
              <a:t> </a:t>
            </a:r>
            <a:r>
              <a:rPr lang="tr-TR" dirty="0" err="1"/>
              <a:t>certain</a:t>
            </a:r>
            <a:r>
              <a:rPr lang="tr-TR" dirty="0"/>
              <a:t> </a:t>
            </a:r>
            <a:r>
              <a:rPr lang="tr-TR" dirty="0" err="1"/>
              <a:t>conditions</a:t>
            </a:r>
            <a:r>
              <a:rPr lang="tr-TR" dirty="0"/>
              <a:t> in </a:t>
            </a:r>
            <a:r>
              <a:rPr lang="tr-TR" dirty="0" err="1"/>
              <a:t>their</a:t>
            </a:r>
            <a:r>
              <a:rPr lang="tr-TR" dirty="0"/>
              <a:t> </a:t>
            </a:r>
            <a:r>
              <a:rPr lang="tr-TR" dirty="0" err="1"/>
              <a:t>formation</a:t>
            </a:r>
            <a:r>
              <a:rPr lang="tr-TR" dirty="0"/>
              <a:t>.  Animals, </a:t>
            </a:r>
            <a:r>
              <a:rPr lang="tr-TR" dirty="0" err="1"/>
              <a:t>water</a:t>
            </a:r>
            <a:r>
              <a:rPr lang="tr-TR" dirty="0"/>
              <a:t>, </a:t>
            </a:r>
            <a:r>
              <a:rPr lang="tr-TR" dirty="0" err="1"/>
              <a:t>stones</a:t>
            </a:r>
            <a:r>
              <a:rPr lang="tr-TR" dirty="0"/>
              <a:t>,  </a:t>
            </a:r>
            <a:r>
              <a:rPr lang="tr-TR" dirty="0" err="1"/>
              <a:t>sunlight</a:t>
            </a:r>
            <a:r>
              <a:rPr lang="tr-TR" dirty="0"/>
              <a:t> , </a:t>
            </a:r>
            <a:r>
              <a:rPr lang="tr-TR" dirty="0" err="1"/>
              <a:t>air</a:t>
            </a:r>
            <a:r>
              <a:rPr lang="tr-TR" dirty="0"/>
              <a:t>, </a:t>
            </a:r>
            <a:r>
              <a:rPr lang="tr-TR" dirty="0" err="1"/>
              <a:t>soil</a:t>
            </a:r>
            <a:r>
              <a:rPr lang="tr-TR" dirty="0"/>
              <a:t>, </a:t>
            </a:r>
            <a:r>
              <a:rPr lang="tr-TR" dirty="0" err="1"/>
              <a:t>natural</a:t>
            </a:r>
            <a:r>
              <a:rPr lang="tr-TR" dirty="0"/>
              <a:t> </a:t>
            </a:r>
            <a:r>
              <a:rPr lang="tr-TR" dirty="0" err="1"/>
              <a:t>gas</a:t>
            </a:r>
            <a:r>
              <a:rPr lang="tr-TR" dirty="0"/>
              <a:t>, </a:t>
            </a:r>
            <a:r>
              <a:rPr lang="tr-TR" dirty="0" err="1"/>
              <a:t>coal</a:t>
            </a:r>
            <a:r>
              <a:rPr lang="tr-TR" dirty="0"/>
              <a:t> </a:t>
            </a:r>
            <a:r>
              <a:rPr lang="tr-TR" dirty="0" err="1"/>
              <a:t>and</a:t>
            </a:r>
            <a:r>
              <a:rPr lang="tr-TR" dirty="0"/>
              <a:t> </a:t>
            </a:r>
            <a:r>
              <a:rPr lang="tr-TR" dirty="0" err="1"/>
              <a:t>metals</a:t>
            </a:r>
            <a:r>
              <a:rPr lang="tr-TR" dirty="0"/>
              <a:t> </a:t>
            </a:r>
            <a:r>
              <a:rPr lang="tr-TR" dirty="0" err="1"/>
              <a:t>make</a:t>
            </a:r>
            <a:r>
              <a:rPr lang="tr-TR" dirty="0"/>
              <a:t> </a:t>
            </a:r>
            <a:r>
              <a:rPr lang="tr-TR" dirty="0" err="1"/>
              <a:t>up</a:t>
            </a:r>
            <a:r>
              <a:rPr lang="tr-TR" dirty="0"/>
              <a:t> </a:t>
            </a:r>
            <a:r>
              <a:rPr lang="tr-TR" dirty="0" err="1"/>
              <a:t>the</a:t>
            </a:r>
            <a:r>
              <a:rPr lang="tr-TR" dirty="0"/>
              <a:t> </a:t>
            </a:r>
            <a:r>
              <a:rPr lang="tr-TR" dirty="0" err="1"/>
              <a:t>Earth's</a:t>
            </a:r>
            <a:r>
              <a:rPr lang="tr-TR" dirty="0"/>
              <a:t> </a:t>
            </a:r>
            <a:r>
              <a:rPr lang="tr-TR" dirty="0" err="1"/>
              <a:t>natural</a:t>
            </a:r>
            <a:r>
              <a:rPr lang="tr-TR" dirty="0"/>
              <a:t> </a:t>
            </a:r>
            <a:r>
              <a:rPr lang="tr-TR" dirty="0" err="1"/>
              <a:t>resources</a:t>
            </a:r>
            <a:endParaRPr lang="en-US" dirty="0"/>
          </a:p>
          <a:p>
            <a:endParaRPr lang="tr-TR" dirty="0"/>
          </a:p>
          <a:p>
            <a:r>
              <a:rPr lang="tr-TR" sz="3200" dirty="0"/>
              <a:t>Watch </a:t>
            </a:r>
            <a:r>
              <a:rPr lang="tr-TR" sz="3200" dirty="0" err="1"/>
              <a:t>the</a:t>
            </a:r>
            <a:r>
              <a:rPr lang="tr-TR" sz="3200" dirty="0"/>
              <a:t> video </a:t>
            </a:r>
            <a:r>
              <a:rPr lang="tr-TR" sz="3200" dirty="0" err="1"/>
              <a:t>and</a:t>
            </a:r>
            <a:r>
              <a:rPr lang="tr-TR" sz="3200" dirty="0"/>
              <a:t> </a:t>
            </a:r>
            <a:r>
              <a:rPr lang="tr-TR" sz="3200" dirty="0" err="1"/>
              <a:t>think</a:t>
            </a:r>
            <a:r>
              <a:rPr lang="tr-TR" sz="3200" dirty="0"/>
              <a:t> </a:t>
            </a:r>
            <a:r>
              <a:rPr lang="tr-TR" sz="3200" dirty="0" err="1"/>
              <a:t>over</a:t>
            </a:r>
            <a:r>
              <a:rPr lang="tr-TR" sz="3200" dirty="0"/>
              <a:t> : ‘</a:t>
            </a:r>
            <a:r>
              <a:rPr lang="tr-TR" sz="3200" dirty="0" err="1"/>
              <a:t>If</a:t>
            </a:r>
            <a:r>
              <a:rPr lang="tr-TR" sz="3200" dirty="0"/>
              <a:t> </a:t>
            </a:r>
            <a:r>
              <a:rPr lang="tr-TR" sz="3200" dirty="0" err="1"/>
              <a:t>we</a:t>
            </a:r>
            <a:r>
              <a:rPr lang="tr-TR" sz="3200" dirty="0"/>
              <a:t> </a:t>
            </a:r>
            <a:r>
              <a:rPr lang="tr-TR" sz="3200" dirty="0" err="1"/>
              <a:t>remove</a:t>
            </a:r>
            <a:r>
              <a:rPr lang="tr-TR" sz="3200" dirty="0"/>
              <a:t> </a:t>
            </a:r>
            <a:r>
              <a:rPr lang="tr-TR" sz="3200" dirty="0" err="1"/>
              <a:t>the</a:t>
            </a:r>
            <a:r>
              <a:rPr lang="tr-TR" sz="3200" dirty="0"/>
              <a:t> </a:t>
            </a:r>
            <a:r>
              <a:rPr lang="tr-TR" sz="3200" dirty="0" err="1"/>
              <a:t>natural</a:t>
            </a:r>
            <a:r>
              <a:rPr lang="tr-TR" sz="3200" dirty="0"/>
              <a:t> </a:t>
            </a:r>
            <a:r>
              <a:rPr lang="tr-TR" sz="3200" dirty="0" err="1"/>
              <a:t>resources</a:t>
            </a:r>
            <a:r>
              <a:rPr lang="tr-TR" sz="3200" dirty="0"/>
              <a:t> </a:t>
            </a:r>
            <a:r>
              <a:rPr lang="tr-TR" sz="3200" dirty="0" err="1"/>
              <a:t>from</a:t>
            </a:r>
            <a:r>
              <a:rPr lang="tr-TR" sz="3200" dirty="0"/>
              <a:t> </a:t>
            </a:r>
            <a:r>
              <a:rPr lang="tr-TR" sz="3200" dirty="0" err="1"/>
              <a:t>this</a:t>
            </a:r>
            <a:r>
              <a:rPr lang="tr-TR" sz="3200" dirty="0"/>
              <a:t> video, </a:t>
            </a:r>
            <a:r>
              <a:rPr lang="tr-TR" sz="3200" dirty="0" err="1"/>
              <a:t>what</a:t>
            </a:r>
            <a:r>
              <a:rPr lang="tr-TR" sz="3200" dirty="0"/>
              <a:t> is </a:t>
            </a:r>
            <a:r>
              <a:rPr lang="tr-TR" sz="3200" dirty="0" err="1"/>
              <a:t>left</a:t>
            </a:r>
            <a:r>
              <a:rPr lang="tr-TR" sz="3200" dirty="0"/>
              <a:t>?’</a:t>
            </a:r>
          </a:p>
          <a:p>
            <a:r>
              <a:rPr lang="tr-TR" sz="3200" u="sng" dirty="0">
                <a:hlinkClick r:id="rId2"/>
              </a:rPr>
              <a:t>https://www.youtube.com/watch?v=-Y0-qyIBjvI</a:t>
            </a:r>
            <a:endParaRPr lang="tr-TR" sz="3200" dirty="0"/>
          </a:p>
          <a:p>
            <a:endParaRPr lang="tr-TR" sz="3200" dirty="0"/>
          </a:p>
          <a:p>
            <a:endParaRPr lang="en-US" sz="32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a:bodyPr>
          <a:lstStyle/>
          <a:p>
            <a:endParaRPr lang="tr-TR" sz="3600" u="sng" dirty="0">
              <a:hlinkClick r:id="rId2"/>
            </a:endParaRPr>
          </a:p>
          <a:p>
            <a:endParaRPr lang="tr-TR" sz="3600" u="sng" dirty="0">
              <a:hlinkClick r:id="rId2"/>
            </a:endParaRPr>
          </a:p>
          <a:p>
            <a:r>
              <a:rPr lang="tr-TR" sz="3600" u="sng" dirty="0">
                <a:hlinkClick r:id="rId2"/>
              </a:rPr>
              <a:t>https://www.youtube.com/watch?v=5tgNtIUOL4E</a:t>
            </a:r>
            <a:r>
              <a:rPr lang="tr-TR" sz="3600" u="sng" dirty="0"/>
              <a:t> </a:t>
            </a:r>
            <a:endParaRPr lang="tr-TR" sz="3600" dirty="0"/>
          </a:p>
          <a:p>
            <a:endParaRPr lang="tr-TR" sz="3600" dirty="0"/>
          </a:p>
          <a:p>
            <a:endParaRPr lang="en-US" sz="3600"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a:bodyPr>
          <a:lstStyle/>
          <a:p>
            <a:endParaRPr lang="tr-TR" dirty="0"/>
          </a:p>
          <a:p>
            <a:r>
              <a:rPr lang="tr-TR" dirty="0"/>
              <a:t>‘I </a:t>
            </a:r>
            <a:r>
              <a:rPr lang="tr-TR" dirty="0" err="1"/>
              <a:t>perhaps</a:t>
            </a:r>
            <a:r>
              <a:rPr lang="tr-TR" dirty="0"/>
              <a:t> </a:t>
            </a:r>
            <a:r>
              <a:rPr lang="tr-TR" dirty="0" err="1"/>
              <a:t>owe</a:t>
            </a:r>
            <a:r>
              <a:rPr lang="tr-TR" dirty="0"/>
              <a:t> </a:t>
            </a:r>
            <a:r>
              <a:rPr lang="tr-TR" dirty="0" err="1"/>
              <a:t>having</a:t>
            </a:r>
            <a:r>
              <a:rPr lang="tr-TR" dirty="0"/>
              <a:t> </a:t>
            </a:r>
            <a:r>
              <a:rPr lang="tr-TR" dirty="0" err="1"/>
              <a:t>become</a:t>
            </a:r>
            <a:r>
              <a:rPr lang="tr-TR" dirty="0"/>
              <a:t> a </a:t>
            </a:r>
            <a:r>
              <a:rPr lang="tr-TR" dirty="0" err="1"/>
              <a:t>painter</a:t>
            </a:r>
            <a:r>
              <a:rPr lang="tr-TR" dirty="0"/>
              <a:t> </a:t>
            </a:r>
            <a:r>
              <a:rPr lang="tr-TR" dirty="0" err="1"/>
              <a:t>to</a:t>
            </a:r>
            <a:r>
              <a:rPr lang="tr-TR" dirty="0"/>
              <a:t> </a:t>
            </a:r>
            <a:r>
              <a:rPr lang="tr-TR" dirty="0" err="1"/>
              <a:t>flowers</a:t>
            </a:r>
            <a:r>
              <a:rPr lang="tr-TR" dirty="0"/>
              <a:t>.’    </a:t>
            </a:r>
          </a:p>
          <a:p>
            <a:r>
              <a:rPr lang="tr-TR" dirty="0" err="1"/>
              <a:t>Claude</a:t>
            </a:r>
            <a:r>
              <a:rPr lang="tr-TR" dirty="0"/>
              <a:t> </a:t>
            </a:r>
            <a:r>
              <a:rPr lang="tr-TR" dirty="0" err="1"/>
              <a:t>Monet</a:t>
            </a:r>
            <a:endParaRPr lang="tr-TR" dirty="0"/>
          </a:p>
          <a:p>
            <a:endParaRPr lang="tr-TR" dirty="0"/>
          </a:p>
          <a:p>
            <a:endParaRPr lang="en-US" dirty="0"/>
          </a:p>
        </p:txBody>
      </p:sp>
      <p:pic>
        <p:nvPicPr>
          <p:cNvPr id="6" name="Resim 5" descr="Giverny'de Bahçe ve Nilüferler - Claude Monet - Pivada.com"/>
          <p:cNvPicPr/>
          <p:nvPr/>
        </p:nvPicPr>
        <p:blipFill>
          <a:blip r:embed="rId2">
            <a:extLst>
              <a:ext uri="{28A0092B-C50C-407E-A947-70E740481C1C}">
                <a14:useLocalDpi xmlns:a14="http://schemas.microsoft.com/office/drawing/2010/main" val="0"/>
              </a:ext>
            </a:extLst>
          </a:blip>
          <a:srcRect/>
          <a:stretch>
            <a:fillRect/>
          </a:stretch>
        </p:blipFill>
        <p:spPr bwMode="auto">
          <a:xfrm>
            <a:off x="2520177" y="3412273"/>
            <a:ext cx="7203686" cy="244211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1030" y="2001520"/>
            <a:ext cx="11162665" cy="4452620"/>
          </a:xfrm>
        </p:spPr>
        <p:txBody>
          <a:bodyPr>
            <a:normAutofit/>
          </a:bodyPr>
          <a:lstStyle/>
          <a:p>
            <a:endParaRPr lang="en-US" dirty="0"/>
          </a:p>
          <a:p>
            <a:r>
              <a:rPr lang="tr-TR" sz="3200" b="1" dirty="0"/>
              <a:t>1- </a:t>
            </a:r>
            <a:r>
              <a:rPr lang="tr-TR" sz="3200" b="1" dirty="0" err="1"/>
              <a:t>The</a:t>
            </a:r>
            <a:r>
              <a:rPr lang="tr-TR" sz="3200" b="1" dirty="0"/>
              <a:t> </a:t>
            </a:r>
            <a:r>
              <a:rPr lang="tr-TR" sz="3200" b="1" dirty="0" err="1"/>
              <a:t>Lesson</a:t>
            </a:r>
            <a:r>
              <a:rPr lang="tr-TR" sz="3200" b="1" dirty="0"/>
              <a:t> Content :  </a:t>
            </a:r>
            <a:r>
              <a:rPr lang="tr-TR" sz="3200" b="1" dirty="0" err="1"/>
              <a:t>The</a:t>
            </a:r>
            <a:r>
              <a:rPr lang="tr-TR" sz="3200" b="1" dirty="0"/>
              <a:t> </a:t>
            </a:r>
            <a:r>
              <a:rPr lang="tr-TR" sz="3200" b="1" dirty="0" err="1"/>
              <a:t>effects</a:t>
            </a:r>
            <a:r>
              <a:rPr lang="tr-TR" sz="3200" b="1" dirty="0"/>
              <a:t> of </a:t>
            </a:r>
            <a:r>
              <a:rPr lang="tr-TR" sz="3200" b="1" dirty="0" err="1"/>
              <a:t>exploitation</a:t>
            </a:r>
            <a:r>
              <a:rPr lang="tr-TR" sz="3200" b="1" dirty="0"/>
              <a:t> of </a:t>
            </a:r>
            <a:r>
              <a:rPr lang="tr-TR" sz="3200" b="1" dirty="0" err="1"/>
              <a:t>natural</a:t>
            </a:r>
            <a:r>
              <a:rPr lang="tr-TR" sz="3200" b="1" dirty="0"/>
              <a:t> </a:t>
            </a:r>
            <a:r>
              <a:rPr lang="tr-TR" sz="3200" b="1" dirty="0" err="1"/>
              <a:t>resources</a:t>
            </a:r>
            <a:r>
              <a:rPr lang="tr-TR" sz="3200" b="1" dirty="0"/>
              <a:t> </a:t>
            </a:r>
            <a:endParaRPr lang="tr-TR" sz="3200" dirty="0"/>
          </a:p>
          <a:p>
            <a:r>
              <a:rPr lang="tr-TR" sz="3200" b="1" dirty="0" err="1"/>
              <a:t>Topic</a:t>
            </a:r>
            <a:r>
              <a:rPr lang="tr-TR" sz="3200" b="1" dirty="0"/>
              <a:t> :</a:t>
            </a:r>
            <a:r>
              <a:rPr lang="tr-TR" sz="3200" dirty="0"/>
              <a:t> </a:t>
            </a:r>
            <a:r>
              <a:rPr lang="tr-TR" sz="3200" dirty="0" err="1"/>
              <a:t>The</a:t>
            </a:r>
            <a:r>
              <a:rPr lang="tr-TR" sz="3200" dirty="0"/>
              <a:t> </a:t>
            </a:r>
            <a:r>
              <a:rPr lang="tr-TR" sz="3200" dirty="0" err="1"/>
              <a:t>effects</a:t>
            </a:r>
            <a:r>
              <a:rPr lang="tr-TR" sz="3200" dirty="0"/>
              <a:t> of </a:t>
            </a:r>
            <a:r>
              <a:rPr lang="tr-TR" sz="3200" dirty="0" err="1"/>
              <a:t>exploitation</a:t>
            </a:r>
            <a:r>
              <a:rPr lang="tr-TR" sz="3200" dirty="0"/>
              <a:t> of </a:t>
            </a:r>
            <a:r>
              <a:rPr lang="tr-TR" sz="3200" dirty="0" err="1"/>
              <a:t>natural</a:t>
            </a:r>
            <a:r>
              <a:rPr lang="tr-TR" sz="3200" dirty="0"/>
              <a:t> </a:t>
            </a:r>
            <a:r>
              <a:rPr lang="tr-TR" sz="3200" dirty="0" err="1"/>
              <a:t>resources</a:t>
            </a:r>
            <a:r>
              <a:rPr lang="tr-TR" sz="3200" dirty="0"/>
              <a:t>. </a:t>
            </a:r>
            <a:r>
              <a:rPr lang="tr-TR" sz="3200" dirty="0" err="1"/>
              <a:t>Why</a:t>
            </a:r>
            <a:r>
              <a:rPr lang="tr-TR" sz="3200" dirty="0"/>
              <a:t> is it </a:t>
            </a:r>
            <a:r>
              <a:rPr lang="tr-TR" sz="3200" dirty="0" err="1"/>
              <a:t>critical</a:t>
            </a:r>
            <a:r>
              <a:rPr lang="tr-TR" sz="3200" dirty="0"/>
              <a:t> </a:t>
            </a:r>
            <a:r>
              <a:rPr lang="tr-TR" sz="3200" dirty="0" err="1"/>
              <a:t>to</a:t>
            </a:r>
            <a:r>
              <a:rPr lang="tr-TR" sz="3200" dirty="0"/>
              <a:t> </a:t>
            </a:r>
            <a:r>
              <a:rPr lang="tr-TR" sz="3200" dirty="0" err="1"/>
              <a:t>manage</a:t>
            </a:r>
            <a:r>
              <a:rPr lang="tr-TR" sz="3200" dirty="0"/>
              <a:t> </a:t>
            </a:r>
            <a:r>
              <a:rPr lang="tr-TR" sz="3200" dirty="0" err="1"/>
              <a:t>the</a:t>
            </a:r>
            <a:r>
              <a:rPr lang="tr-TR" sz="3200" dirty="0"/>
              <a:t> </a:t>
            </a:r>
            <a:r>
              <a:rPr lang="tr-TR" sz="3200" dirty="0" err="1"/>
              <a:t>natural</a:t>
            </a:r>
            <a:r>
              <a:rPr lang="tr-TR" sz="3200" dirty="0"/>
              <a:t> </a:t>
            </a:r>
            <a:r>
              <a:rPr lang="tr-TR" sz="3200" dirty="0" err="1"/>
              <a:t>resources</a:t>
            </a:r>
            <a:r>
              <a:rPr lang="tr-TR" sz="3200" dirty="0"/>
              <a:t> </a:t>
            </a:r>
            <a:r>
              <a:rPr lang="tr-TR" sz="3200" dirty="0" err="1"/>
              <a:t>efficiently</a:t>
            </a:r>
            <a:r>
              <a:rPr lang="tr-TR" sz="3200" dirty="0"/>
              <a:t>? </a:t>
            </a:r>
          </a:p>
          <a:p>
            <a:r>
              <a:rPr lang="tr-TR" sz="3200" b="1" dirty="0" err="1"/>
              <a:t>Title</a:t>
            </a:r>
            <a:r>
              <a:rPr lang="tr-TR" sz="3200" b="1" dirty="0"/>
              <a:t> :</a:t>
            </a:r>
            <a:r>
              <a:rPr lang="tr-TR" sz="3200" dirty="0"/>
              <a:t> </a:t>
            </a:r>
            <a:r>
              <a:rPr lang="tr-TR" sz="3200" dirty="0" err="1"/>
              <a:t>The</a:t>
            </a:r>
            <a:r>
              <a:rPr lang="tr-TR" sz="3200" dirty="0"/>
              <a:t> </a:t>
            </a:r>
            <a:r>
              <a:rPr lang="tr-TR" sz="3200" dirty="0" err="1"/>
              <a:t>different</a:t>
            </a:r>
            <a:r>
              <a:rPr lang="tr-TR" sz="3200" dirty="0"/>
              <a:t> </a:t>
            </a:r>
            <a:r>
              <a:rPr lang="tr-TR" sz="3200" dirty="0" err="1"/>
              <a:t>uses</a:t>
            </a:r>
            <a:r>
              <a:rPr lang="tr-TR" sz="3200" dirty="0"/>
              <a:t> </a:t>
            </a:r>
            <a:r>
              <a:rPr lang="tr-TR" sz="3200" dirty="0" err="1"/>
              <a:t>and</a:t>
            </a:r>
            <a:r>
              <a:rPr lang="tr-TR" sz="3200" dirty="0"/>
              <a:t> </a:t>
            </a:r>
            <a:r>
              <a:rPr lang="tr-TR" sz="3200" dirty="0" err="1"/>
              <a:t>exploitation</a:t>
            </a:r>
            <a:r>
              <a:rPr lang="tr-TR" sz="3200" dirty="0"/>
              <a:t> of </a:t>
            </a:r>
            <a:r>
              <a:rPr lang="tr-TR" sz="3200" dirty="0" err="1"/>
              <a:t>natural</a:t>
            </a:r>
            <a:r>
              <a:rPr lang="tr-TR" sz="3200" dirty="0"/>
              <a:t> </a:t>
            </a:r>
            <a:r>
              <a:rPr lang="tr-TR" sz="3200" dirty="0" err="1"/>
              <a:t>resources</a:t>
            </a:r>
            <a:r>
              <a:rPr lang="tr-TR" sz="3200" dirty="0"/>
              <a:t>.</a:t>
            </a:r>
          </a:p>
          <a:p>
            <a:r>
              <a:rPr lang="tr-TR" sz="3200" b="1" dirty="0"/>
              <a:t>Level: </a:t>
            </a:r>
            <a:r>
              <a:rPr lang="tr-TR" sz="3200" dirty="0"/>
              <a:t>Knowledge ; </a:t>
            </a:r>
            <a:r>
              <a:rPr lang="tr-TR" sz="3200" dirty="0" err="1"/>
              <a:t>Awareness</a:t>
            </a:r>
            <a:r>
              <a:rPr lang="tr-TR" sz="3200" dirty="0"/>
              <a:t> ; </a:t>
            </a:r>
            <a:r>
              <a:rPr lang="tr-TR" sz="3200" u="sng" dirty="0" err="1"/>
              <a:t>Skills</a:t>
            </a:r>
            <a:r>
              <a:rPr lang="tr-TR" sz="3200" dirty="0"/>
              <a:t>; </a:t>
            </a:r>
            <a:r>
              <a:rPr lang="tr-TR" sz="3200" dirty="0" err="1"/>
              <a:t>Participation</a:t>
            </a:r>
            <a:r>
              <a:rPr lang="tr-TR" sz="3200" dirty="0"/>
              <a:t>                       </a:t>
            </a:r>
          </a:p>
          <a:p>
            <a:endParaRPr lang="en-US" sz="32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185795" y="-5018405"/>
            <a:ext cx="7482205" cy="7277100"/>
          </a:xfrm>
        </p:spPr>
        <p:txBody>
          <a:bodyPr>
            <a:normAutofit fontScale="90000"/>
            <a:scene3d>
              <a:camera prst="orthographicFront"/>
              <a:lightRig rig="threePt" dir="t"/>
            </a:scene3d>
          </a:bodyPr>
          <a:lstStyle/>
          <a:p>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br>
              <a:rPr lang="tr-TR" altLang="en-US" sz="1400" b="1" dirty="0">
                <a:solidFill>
                  <a:schemeClr val="tx1"/>
                </a:solidFill>
                <a:effectLst>
                  <a:outerShdw blurRad="38100" dist="19050" dir="2700000" algn="tl" rotWithShape="0">
                    <a:schemeClr val="dk1">
                      <a:alpha val="40000"/>
                    </a:schemeClr>
                  </a:outerShdw>
                </a:effectLst>
              </a:rPr>
            </a:br>
            <a:r>
              <a:rPr lang="en-US" sz="1400" b="1" dirty="0">
                <a:effectLst>
                  <a:outerShdw blurRad="38100" dist="19050" dir="2700000" algn="tl" rotWithShape="0">
                    <a:schemeClr val="dk1">
                      <a:alpha val="40000"/>
                    </a:schemeClr>
                  </a:outerShdw>
                </a:effectLst>
                <a:sym typeface="+mn-ea"/>
              </a:rPr>
              <a:t>Love Earth to the Moon and Back: Development of ECurriculum on Climate Change and Environmental Education for Secondary Education Students in Online Learning Platform</a:t>
            </a:r>
            <a:r>
              <a:rPr lang="tr-TR" altLang="en-US" sz="1400" b="1" dirty="0">
                <a:effectLst>
                  <a:outerShdw blurRad="38100" dist="19050" dir="2700000" algn="tl" rotWithShape="0">
                    <a:schemeClr val="dk1">
                      <a:alpha val="40000"/>
                    </a:schemeClr>
                  </a:outerShdw>
                </a:effectLst>
                <a:sym typeface="+mn-ea"/>
              </a:rPr>
              <a:t> </a:t>
            </a:r>
            <a:br>
              <a:rPr lang="tr-TR" altLang="en-US" sz="1400" b="1" dirty="0">
                <a:effectLst>
                  <a:outerShdw blurRad="38100" dist="19050" dir="2700000" algn="tl" rotWithShape="0">
                    <a:schemeClr val="dk1">
                      <a:alpha val="40000"/>
                    </a:schemeClr>
                  </a:outerShdw>
                </a:effectLst>
                <a:sym typeface="+mn-ea"/>
              </a:rPr>
            </a:br>
            <a:r>
              <a:rPr lang="tr-TR" altLang="en-US" sz="1400" b="1" dirty="0">
                <a:effectLst>
                  <a:outerShdw blurRad="38100" dist="19050" dir="2700000" algn="tl" rotWithShape="0">
                    <a:schemeClr val="dk1">
                      <a:alpha val="40000"/>
                    </a:schemeClr>
                  </a:outerShdw>
                </a:effectLst>
                <a:sym typeface="+mn-ea"/>
              </a:rPr>
              <a:t>2021-1-CZ01-K220-SCH-000034484</a:t>
            </a:r>
            <a:br>
              <a:rPr lang="tr-TR" altLang="en-US" sz="1400" b="1" dirty="0">
                <a:effectLst>
                  <a:outerShdw blurRad="38100" dist="19050" dir="2700000" algn="tl" rotWithShape="0">
                    <a:schemeClr val="dk1">
                      <a:alpha val="40000"/>
                    </a:schemeClr>
                  </a:outerShdw>
                </a:effectLst>
                <a:sym typeface="+mn-ea"/>
              </a:rPr>
            </a:br>
            <a:br>
              <a:rPr lang="tr-TR" altLang="en-US" sz="1400" b="1" dirty="0">
                <a:effectLst>
                  <a:outerShdw blurRad="38100" dist="19050" dir="2700000" algn="tl" rotWithShape="0">
                    <a:schemeClr val="dk1">
                      <a:alpha val="40000"/>
                    </a:schemeClr>
                  </a:outerShdw>
                </a:effectLst>
                <a:sym typeface="+mn-ea"/>
              </a:rPr>
            </a:br>
            <a:br>
              <a:rPr lang="tr-TR" altLang="en-US" sz="1400" b="1" dirty="0">
                <a:solidFill>
                  <a:schemeClr val="tx1"/>
                </a:solidFill>
                <a:effectLst>
                  <a:outerShdw blurRad="38100" dist="19050" dir="2700000" algn="tl" rotWithShape="0">
                    <a:schemeClr val="dk1">
                      <a:alpha val="40000"/>
                    </a:schemeClr>
                  </a:outerShdw>
                </a:effectLst>
              </a:rPr>
            </a:br>
            <a:endParaRPr lang="tr-TR" altLang="en-US" sz="1400" b="1" dirty="0">
              <a:solidFill>
                <a:schemeClr val="tx1"/>
              </a:solidFill>
              <a:effectLst>
                <a:outerShdw blurRad="38100" dist="19050" dir="2700000" algn="tl" rotWithShape="0">
                  <a:schemeClr val="dk1">
                    <a:alpha val="40000"/>
                  </a:schemeClr>
                </a:outerShdw>
              </a:effectLst>
            </a:endParaRPr>
          </a:p>
        </p:txBody>
      </p:sp>
      <p:sp>
        <p:nvSpPr>
          <p:cNvPr id="3" name="Subtitle 2"/>
          <p:cNvSpPr>
            <a:spLocks noGrp="1"/>
          </p:cNvSpPr>
          <p:nvPr>
            <p:ph type="subTitle" idx="1"/>
          </p:nvPr>
        </p:nvSpPr>
        <p:spPr>
          <a:xfrm>
            <a:off x="763905" y="1711325"/>
            <a:ext cx="10836275" cy="4469130"/>
          </a:xfrm>
        </p:spPr>
        <p:txBody>
          <a:bodyPr>
            <a:normAutofit/>
          </a:bodyPr>
          <a:lstStyle/>
          <a:p>
            <a:endParaRPr lang="tr-TR" sz="3600" b="1" dirty="0"/>
          </a:p>
          <a:p>
            <a:r>
              <a:rPr lang="tr-TR" sz="3600" b="1" dirty="0"/>
              <a:t>Thank you </a:t>
            </a:r>
          </a:p>
          <a:p>
            <a:endParaRPr lang="en-US" b="1" dirty="0"/>
          </a:p>
        </p:txBody>
      </p:sp>
      <p:sp>
        <p:nvSpPr>
          <p:cNvPr id="6" name="TextovéPole 5">
            <a:extLst>
              <a:ext uri="{FF2B5EF4-FFF2-40B4-BE49-F238E27FC236}">
                <a16:creationId xmlns:a16="http://schemas.microsoft.com/office/drawing/2014/main" id="{9B9DF5FD-CB40-ED40-C7E8-102A25A59712}"/>
              </a:ext>
            </a:extLst>
          </p:cNvPr>
          <p:cNvSpPr txBox="1"/>
          <p:nvPr/>
        </p:nvSpPr>
        <p:spPr>
          <a:xfrm>
            <a:off x="1600517" y="4780764"/>
            <a:ext cx="9163050" cy="1263166"/>
          </a:xfrm>
          <a:prstGeom prst="rect">
            <a:avLst/>
          </a:prstGeom>
          <a:noFill/>
        </p:spPr>
        <p:txBody>
          <a:bodyPr wrap="square">
            <a:spAutoFit/>
          </a:bodyPr>
          <a:lstStyle/>
          <a:p>
            <a:pPr>
              <a:lnSpc>
                <a:spcPct val="107000"/>
              </a:lnSpc>
              <a:spcAft>
                <a:spcPts val="1200"/>
              </a:spcAft>
            </a:pPr>
            <a:r>
              <a:rPr lang="en-GB" sz="1800" b="1" dirty="0">
                <a:solidFill>
                  <a:srgbClr val="000000"/>
                </a:solidFill>
                <a:effectLst/>
                <a:latin typeface="Times New Roman" panose="02020603050405020304" pitchFamily="18" charset="0"/>
                <a:ea typeface="Times New Roman" panose="02020603050405020304" pitchFamily="18"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cs-CZ" sz="2400" dirty="0">
              <a:effectLst/>
              <a:latin typeface="Calibri" panose="020F0502020204030204" pitchFamily="34" charset="0"/>
              <a:ea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16635" y="2001520"/>
            <a:ext cx="10300335" cy="4401820"/>
          </a:xfrm>
        </p:spPr>
        <p:txBody>
          <a:bodyPr>
            <a:normAutofit/>
          </a:bodyPr>
          <a:lstStyle/>
          <a:p>
            <a:r>
              <a:rPr lang="tr-TR" sz="3200" b="1" dirty="0"/>
              <a:t>2-Objectives : </a:t>
            </a:r>
            <a:endParaRPr lang="tr-TR" sz="3200" dirty="0"/>
          </a:p>
          <a:p>
            <a:r>
              <a:rPr lang="tr-TR" sz="3200" dirty="0" err="1"/>
              <a:t>Developing</a:t>
            </a:r>
            <a:r>
              <a:rPr lang="tr-TR" sz="3200" dirty="0"/>
              <a:t> </a:t>
            </a:r>
            <a:r>
              <a:rPr lang="tr-TR" sz="3200" dirty="0" err="1"/>
              <a:t>students</a:t>
            </a:r>
            <a:r>
              <a:rPr lang="tr-TR" sz="3200" dirty="0"/>
              <a:t>’ </a:t>
            </a:r>
            <a:r>
              <a:rPr lang="tr-TR" sz="3200" dirty="0" err="1"/>
              <a:t>Systems</a:t>
            </a:r>
            <a:r>
              <a:rPr lang="tr-TR" sz="3200" dirty="0"/>
              <a:t>–</a:t>
            </a:r>
            <a:r>
              <a:rPr lang="tr-TR" sz="3200" dirty="0" err="1"/>
              <a:t>thinking</a:t>
            </a:r>
            <a:r>
              <a:rPr lang="tr-TR" sz="3200" dirty="0"/>
              <a:t> </a:t>
            </a:r>
            <a:r>
              <a:rPr lang="tr-TR" sz="3200" dirty="0" err="1"/>
              <a:t>competence</a:t>
            </a:r>
            <a:r>
              <a:rPr lang="tr-TR" sz="3200" dirty="0"/>
              <a:t>; </a:t>
            </a:r>
            <a:r>
              <a:rPr lang="tr-TR" sz="3200" dirty="0" err="1"/>
              <a:t>anticipatory</a:t>
            </a:r>
            <a:r>
              <a:rPr lang="tr-TR" sz="3200" dirty="0"/>
              <a:t> ( </a:t>
            </a:r>
            <a:r>
              <a:rPr lang="tr-TR" sz="3200" dirty="0" err="1"/>
              <a:t>future</a:t>
            </a:r>
            <a:r>
              <a:rPr lang="tr-TR" sz="3200" dirty="0"/>
              <a:t> </a:t>
            </a:r>
            <a:r>
              <a:rPr lang="tr-TR" sz="3200" dirty="0" err="1"/>
              <a:t>thinking</a:t>
            </a:r>
            <a:r>
              <a:rPr lang="tr-TR" sz="3200" dirty="0"/>
              <a:t> ) </a:t>
            </a:r>
            <a:r>
              <a:rPr lang="tr-TR" sz="3200" dirty="0" err="1"/>
              <a:t>competence</a:t>
            </a:r>
            <a:r>
              <a:rPr lang="tr-TR" sz="3200" dirty="0"/>
              <a:t>;  </a:t>
            </a:r>
            <a:r>
              <a:rPr lang="tr-TR" sz="3200" dirty="0" err="1"/>
              <a:t>interpersonal</a:t>
            </a:r>
            <a:r>
              <a:rPr lang="tr-TR" sz="3200" dirty="0"/>
              <a:t> </a:t>
            </a:r>
            <a:r>
              <a:rPr lang="tr-TR" sz="3200" dirty="0" err="1"/>
              <a:t>competence</a:t>
            </a:r>
            <a:r>
              <a:rPr lang="tr-TR" sz="3200" dirty="0"/>
              <a:t> - </a:t>
            </a:r>
            <a:r>
              <a:rPr lang="tr-TR" sz="3200" dirty="0" err="1"/>
              <a:t>collaboration</a:t>
            </a:r>
            <a:r>
              <a:rPr lang="tr-TR" sz="3200" dirty="0"/>
              <a:t> </a:t>
            </a:r>
            <a:r>
              <a:rPr lang="tr-TR" sz="3200" dirty="0" err="1"/>
              <a:t>competence</a:t>
            </a:r>
            <a:r>
              <a:rPr lang="tr-TR" sz="3200" dirty="0"/>
              <a:t>- ; </a:t>
            </a:r>
            <a:r>
              <a:rPr lang="tr-TR" sz="3200" dirty="0" err="1"/>
              <a:t>critical</a:t>
            </a:r>
            <a:r>
              <a:rPr lang="tr-TR" sz="3200" dirty="0"/>
              <a:t> </a:t>
            </a:r>
            <a:r>
              <a:rPr lang="tr-TR" sz="3200" dirty="0" err="1"/>
              <a:t>thinking</a:t>
            </a:r>
            <a:r>
              <a:rPr lang="tr-TR" sz="3200" dirty="0"/>
              <a:t> </a:t>
            </a:r>
            <a:r>
              <a:rPr lang="tr-TR" sz="3200" dirty="0" err="1"/>
              <a:t>competence</a:t>
            </a:r>
            <a:r>
              <a:rPr lang="tr-TR" sz="3200" dirty="0"/>
              <a:t>; </a:t>
            </a:r>
            <a:r>
              <a:rPr lang="tr-TR" sz="3200" dirty="0" err="1"/>
              <a:t>integrated</a:t>
            </a:r>
            <a:r>
              <a:rPr lang="tr-TR" sz="3200" dirty="0"/>
              <a:t> problem </a:t>
            </a:r>
            <a:r>
              <a:rPr lang="tr-TR" sz="3200" dirty="0" err="1"/>
              <a:t>solving</a:t>
            </a:r>
            <a:r>
              <a:rPr lang="tr-TR" sz="3200" dirty="0"/>
              <a:t> </a:t>
            </a:r>
            <a:r>
              <a:rPr lang="tr-TR" sz="3200" dirty="0" err="1"/>
              <a:t>competence</a:t>
            </a:r>
            <a:endParaRPr lang="tr-TR" sz="3200" dirty="0"/>
          </a:p>
          <a:p>
            <a:r>
              <a:rPr lang="tr-TR" sz="3200" b="1" dirty="0" err="1"/>
              <a:t>The</a:t>
            </a:r>
            <a:r>
              <a:rPr lang="tr-TR" sz="3200" b="1" dirty="0"/>
              <a:t> </a:t>
            </a:r>
            <a:r>
              <a:rPr lang="tr-TR" sz="3200" b="1" dirty="0" err="1"/>
              <a:t>lesson</a:t>
            </a:r>
            <a:r>
              <a:rPr lang="tr-TR" sz="3200" b="1" dirty="0"/>
              <a:t> </a:t>
            </a:r>
            <a:r>
              <a:rPr lang="tr-TR" sz="3200" b="1" dirty="0" err="1"/>
              <a:t>objectives</a:t>
            </a:r>
            <a:r>
              <a:rPr lang="tr-TR" sz="3200" b="1" dirty="0"/>
              <a:t> : </a:t>
            </a:r>
            <a:endParaRPr lang="tr-TR" sz="3200" dirty="0"/>
          </a:p>
          <a:p>
            <a:r>
              <a:rPr lang="tr-TR" sz="3200" dirty="0" err="1"/>
              <a:t>They</a:t>
            </a:r>
            <a:r>
              <a:rPr lang="tr-TR" sz="3200" dirty="0"/>
              <a:t> </a:t>
            </a:r>
            <a:r>
              <a:rPr lang="tr-TR" sz="3200" dirty="0" err="1"/>
              <a:t>discuss</a:t>
            </a:r>
            <a:r>
              <a:rPr lang="tr-TR" sz="3200" dirty="0"/>
              <a:t> </a:t>
            </a:r>
            <a:r>
              <a:rPr lang="tr-TR" sz="3200" dirty="0" err="1"/>
              <a:t>and</a:t>
            </a:r>
            <a:r>
              <a:rPr lang="tr-TR" sz="3200" dirty="0"/>
              <a:t> </a:t>
            </a:r>
            <a:r>
              <a:rPr lang="tr-TR" sz="3200" dirty="0" err="1"/>
              <a:t>comprehend</a:t>
            </a:r>
            <a:r>
              <a:rPr lang="tr-TR" sz="3200" dirty="0"/>
              <a:t> </a:t>
            </a:r>
            <a:r>
              <a:rPr lang="tr-TR" sz="3200" dirty="0" err="1"/>
              <a:t>the</a:t>
            </a:r>
            <a:r>
              <a:rPr lang="tr-TR" sz="3200" dirty="0"/>
              <a:t> </a:t>
            </a:r>
            <a:r>
              <a:rPr lang="tr-TR" sz="3200" dirty="0" err="1"/>
              <a:t>effects</a:t>
            </a:r>
            <a:r>
              <a:rPr lang="tr-TR" sz="3200" dirty="0"/>
              <a:t> of </a:t>
            </a:r>
            <a:r>
              <a:rPr lang="tr-TR" sz="3200" dirty="0" err="1"/>
              <a:t>exploitation</a:t>
            </a:r>
            <a:r>
              <a:rPr lang="tr-TR" sz="3200" dirty="0"/>
              <a:t> of </a:t>
            </a:r>
            <a:r>
              <a:rPr lang="tr-TR" sz="3200" dirty="0" err="1"/>
              <a:t>natural</a:t>
            </a:r>
            <a:r>
              <a:rPr lang="tr-TR" sz="3200" dirty="0"/>
              <a:t> </a:t>
            </a:r>
            <a:r>
              <a:rPr lang="tr-TR" sz="3200" dirty="0" err="1"/>
              <a:t>resources</a:t>
            </a:r>
            <a:r>
              <a:rPr lang="tr-TR" sz="3200" dirty="0"/>
              <a:t>.</a:t>
            </a:r>
          </a:p>
          <a:p>
            <a:endParaRPr lang="en-US" sz="32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70000" lnSpcReduction="20000"/>
          </a:bodyPr>
          <a:lstStyle/>
          <a:p>
            <a:r>
              <a:rPr lang="tr-TR" sz="3600" b="1" dirty="0"/>
              <a:t>3. Learning - </a:t>
            </a:r>
            <a:r>
              <a:rPr lang="tr-TR" sz="3600" b="1" dirty="0" err="1"/>
              <a:t>Teaching</a:t>
            </a:r>
            <a:r>
              <a:rPr lang="tr-TR" sz="3600" b="1" dirty="0"/>
              <a:t> </a:t>
            </a:r>
            <a:r>
              <a:rPr lang="tr-TR" sz="3600" b="1" dirty="0" err="1"/>
              <a:t>Processes</a:t>
            </a:r>
            <a:r>
              <a:rPr lang="tr-TR" sz="3600" b="1" dirty="0"/>
              <a:t> :</a:t>
            </a:r>
            <a:endParaRPr lang="tr-TR" sz="3600" dirty="0"/>
          </a:p>
          <a:p>
            <a:r>
              <a:rPr lang="tr-TR" sz="3600" b="1" dirty="0"/>
              <a:t>Online </a:t>
            </a:r>
            <a:r>
              <a:rPr lang="tr-TR" sz="3600" b="1" dirty="0" err="1"/>
              <a:t>teaching</a:t>
            </a:r>
            <a:r>
              <a:rPr lang="tr-TR" sz="3600" b="1" dirty="0"/>
              <a:t> </a:t>
            </a:r>
            <a:r>
              <a:rPr lang="tr-TR" sz="3600" b="1" dirty="0" err="1"/>
              <a:t>material</a:t>
            </a:r>
            <a:r>
              <a:rPr lang="tr-TR" sz="3600" b="1" dirty="0"/>
              <a:t>: </a:t>
            </a:r>
            <a:r>
              <a:rPr lang="tr-TR" sz="3600" dirty="0" err="1"/>
              <a:t>youtube</a:t>
            </a:r>
            <a:r>
              <a:rPr lang="tr-TR" sz="3600" dirty="0"/>
              <a:t> </a:t>
            </a:r>
            <a:r>
              <a:rPr lang="tr-TR" sz="3600" dirty="0" err="1"/>
              <a:t>videos</a:t>
            </a:r>
            <a:r>
              <a:rPr lang="tr-TR" sz="3600" dirty="0"/>
              <a:t>, </a:t>
            </a:r>
            <a:r>
              <a:rPr lang="tr-TR" sz="3600" dirty="0" err="1"/>
              <a:t>newspaper</a:t>
            </a:r>
            <a:r>
              <a:rPr lang="tr-TR" sz="3600" dirty="0"/>
              <a:t> </a:t>
            </a:r>
            <a:r>
              <a:rPr lang="tr-TR" sz="3600" dirty="0" err="1"/>
              <a:t>news</a:t>
            </a:r>
            <a:r>
              <a:rPr lang="tr-TR" sz="3600" dirty="0"/>
              <a:t>, </a:t>
            </a:r>
            <a:r>
              <a:rPr lang="tr-TR" sz="3600" dirty="0" err="1"/>
              <a:t>research</a:t>
            </a:r>
            <a:r>
              <a:rPr lang="tr-TR" sz="3600" dirty="0"/>
              <a:t> </a:t>
            </a:r>
            <a:r>
              <a:rPr lang="tr-TR" sz="3600" dirty="0" err="1"/>
              <a:t>report</a:t>
            </a:r>
            <a:endParaRPr lang="tr-TR" sz="3600" dirty="0"/>
          </a:p>
          <a:p>
            <a:r>
              <a:rPr lang="tr-TR" sz="3600" b="1" dirty="0" err="1"/>
              <a:t>Resources</a:t>
            </a:r>
            <a:r>
              <a:rPr lang="tr-TR" sz="3600" b="1" dirty="0"/>
              <a:t> </a:t>
            </a:r>
            <a:r>
              <a:rPr lang="tr-TR" sz="3600" b="1" dirty="0" err="1"/>
              <a:t>used</a:t>
            </a:r>
            <a:r>
              <a:rPr lang="tr-TR" sz="3600" b="1" dirty="0"/>
              <a:t> :</a:t>
            </a:r>
            <a:r>
              <a:rPr lang="tr-TR" sz="3600" dirty="0"/>
              <a:t>  </a:t>
            </a:r>
            <a:r>
              <a:rPr lang="tr-TR" sz="3600" dirty="0" err="1"/>
              <a:t>Text</a:t>
            </a:r>
            <a:r>
              <a:rPr lang="tr-TR" sz="3600" dirty="0"/>
              <a:t>, </a:t>
            </a:r>
            <a:r>
              <a:rPr lang="tr-TR" sz="3600" dirty="0" err="1"/>
              <a:t>multimedia</a:t>
            </a:r>
            <a:r>
              <a:rPr lang="tr-TR" sz="3600" dirty="0"/>
              <a:t> (</a:t>
            </a:r>
            <a:r>
              <a:rPr lang="tr-TR" sz="3600" dirty="0" err="1"/>
              <a:t>audio</a:t>
            </a:r>
            <a:r>
              <a:rPr lang="tr-TR" sz="3600" dirty="0"/>
              <a:t> </a:t>
            </a:r>
            <a:r>
              <a:rPr lang="tr-TR" sz="3600" dirty="0" err="1"/>
              <a:t>material</a:t>
            </a:r>
            <a:r>
              <a:rPr lang="tr-TR" sz="3600" dirty="0"/>
              <a:t>), </a:t>
            </a:r>
            <a:r>
              <a:rPr lang="tr-TR" sz="3600" dirty="0" err="1"/>
              <a:t>worksheet</a:t>
            </a:r>
            <a:r>
              <a:rPr lang="tr-TR" sz="3600" dirty="0"/>
              <a:t>. </a:t>
            </a:r>
          </a:p>
          <a:p>
            <a:r>
              <a:rPr lang="tr-TR" sz="3600" b="1" dirty="0" err="1"/>
              <a:t>e_Materials</a:t>
            </a:r>
            <a:r>
              <a:rPr lang="tr-TR" sz="3600" b="1" dirty="0"/>
              <a:t>/ </a:t>
            </a:r>
            <a:r>
              <a:rPr lang="tr-TR" sz="3600" b="1" dirty="0" err="1"/>
              <a:t>Technology</a:t>
            </a:r>
            <a:r>
              <a:rPr lang="tr-TR" sz="3600" b="1" dirty="0"/>
              <a:t> : </a:t>
            </a:r>
            <a:r>
              <a:rPr lang="tr-TR" sz="3600" dirty="0" err="1"/>
              <a:t>google</a:t>
            </a:r>
            <a:r>
              <a:rPr lang="tr-TR" sz="3600" dirty="0"/>
              <a:t> </a:t>
            </a:r>
            <a:r>
              <a:rPr lang="tr-TR" sz="3600" dirty="0" err="1"/>
              <a:t>translate</a:t>
            </a:r>
            <a:r>
              <a:rPr lang="tr-TR" sz="3600" dirty="0"/>
              <a:t>, </a:t>
            </a:r>
            <a:r>
              <a:rPr lang="tr-TR" sz="3600" dirty="0" err="1"/>
              <a:t>grammarly</a:t>
            </a:r>
            <a:r>
              <a:rPr lang="tr-TR" sz="3600" dirty="0"/>
              <a:t>, </a:t>
            </a:r>
            <a:r>
              <a:rPr lang="tr-TR" sz="3600" dirty="0" err="1"/>
              <a:t>citation</a:t>
            </a:r>
            <a:r>
              <a:rPr lang="tr-TR" sz="3600" dirty="0"/>
              <a:t> </a:t>
            </a:r>
            <a:r>
              <a:rPr lang="tr-TR" sz="3600" dirty="0" err="1"/>
              <a:t>generator</a:t>
            </a:r>
            <a:endParaRPr lang="tr-TR" sz="3600" dirty="0"/>
          </a:p>
          <a:p>
            <a:r>
              <a:rPr lang="tr-TR" sz="3600" b="1" dirty="0"/>
              <a:t>Learning – </a:t>
            </a:r>
            <a:r>
              <a:rPr lang="tr-TR" sz="3600" b="1" dirty="0" err="1"/>
              <a:t>Teaching</a:t>
            </a:r>
            <a:r>
              <a:rPr lang="tr-TR" sz="3600" b="1" dirty="0"/>
              <a:t> </a:t>
            </a:r>
            <a:r>
              <a:rPr lang="tr-TR" sz="3600" b="1" dirty="0" err="1"/>
              <a:t>Styles</a:t>
            </a:r>
            <a:r>
              <a:rPr lang="tr-TR" sz="3600" b="1" dirty="0"/>
              <a:t> :</a:t>
            </a:r>
            <a:r>
              <a:rPr lang="tr-TR" sz="3600" dirty="0"/>
              <a:t> </a:t>
            </a:r>
            <a:r>
              <a:rPr lang="tr-TR" sz="3600" dirty="0" err="1"/>
              <a:t>Collaborative</a:t>
            </a:r>
            <a:r>
              <a:rPr lang="tr-TR" sz="3600" dirty="0"/>
              <a:t> </a:t>
            </a:r>
            <a:r>
              <a:rPr lang="tr-TR" sz="3600" dirty="0" err="1"/>
              <a:t>learning</a:t>
            </a:r>
            <a:r>
              <a:rPr lang="tr-TR" sz="3600" dirty="0"/>
              <a:t> , Peer </a:t>
            </a:r>
            <a:r>
              <a:rPr lang="tr-TR" sz="3600" dirty="0" err="1"/>
              <a:t>learning</a:t>
            </a:r>
            <a:r>
              <a:rPr lang="tr-TR" sz="3600" dirty="0"/>
              <a:t> , </a:t>
            </a:r>
            <a:r>
              <a:rPr lang="tr-TR" sz="3600" dirty="0" err="1"/>
              <a:t>Student</a:t>
            </a:r>
            <a:r>
              <a:rPr lang="tr-TR" sz="3600" dirty="0"/>
              <a:t> </a:t>
            </a:r>
            <a:r>
              <a:rPr lang="tr-TR" sz="3600" dirty="0" err="1"/>
              <a:t>centered</a:t>
            </a:r>
            <a:r>
              <a:rPr lang="tr-TR" sz="3600" dirty="0"/>
              <a:t> </a:t>
            </a:r>
            <a:r>
              <a:rPr lang="tr-TR" sz="3600" dirty="0" err="1"/>
              <a:t>learning</a:t>
            </a:r>
            <a:r>
              <a:rPr lang="tr-TR" sz="3600" dirty="0"/>
              <a:t>, Open Source Learning </a:t>
            </a:r>
          </a:p>
          <a:p>
            <a:r>
              <a:rPr lang="tr-TR" sz="3600" b="1" dirty="0" err="1"/>
              <a:t>Teaching</a:t>
            </a:r>
            <a:r>
              <a:rPr lang="tr-TR" sz="3600" b="1" dirty="0"/>
              <a:t> </a:t>
            </a:r>
            <a:r>
              <a:rPr lang="tr-TR" sz="3600" b="1" dirty="0" err="1"/>
              <a:t>Methods</a:t>
            </a:r>
            <a:r>
              <a:rPr lang="tr-TR" sz="3600" b="1" dirty="0"/>
              <a:t>/ </a:t>
            </a:r>
            <a:r>
              <a:rPr lang="tr-TR" sz="3600" b="1" dirty="0" err="1"/>
              <a:t>Techniques</a:t>
            </a:r>
            <a:r>
              <a:rPr lang="tr-TR" sz="3600" b="1" dirty="0"/>
              <a:t>:</a:t>
            </a:r>
            <a:r>
              <a:rPr lang="tr-TR" sz="3600" dirty="0"/>
              <a:t> </a:t>
            </a:r>
            <a:r>
              <a:rPr lang="tr-TR" sz="3600" dirty="0" err="1"/>
              <a:t>Brainstorming</a:t>
            </a:r>
            <a:r>
              <a:rPr lang="tr-TR" sz="3600" dirty="0"/>
              <a:t> ; Case-</a:t>
            </a:r>
            <a:r>
              <a:rPr lang="tr-TR" sz="3600" dirty="0" err="1"/>
              <a:t>Based</a:t>
            </a:r>
            <a:r>
              <a:rPr lang="tr-TR" sz="3600" dirty="0"/>
              <a:t> Small-</a:t>
            </a:r>
            <a:r>
              <a:rPr lang="tr-TR" sz="3600" dirty="0" err="1"/>
              <a:t>Group</a:t>
            </a:r>
            <a:r>
              <a:rPr lang="tr-TR" sz="3600" dirty="0"/>
              <a:t> </a:t>
            </a:r>
            <a:r>
              <a:rPr lang="tr-TR" sz="3600" dirty="0" err="1"/>
              <a:t>Discussion</a:t>
            </a:r>
            <a:r>
              <a:rPr lang="tr-TR" sz="3600" dirty="0"/>
              <a:t>; </a:t>
            </a:r>
            <a:r>
              <a:rPr lang="tr-TR" sz="3600" dirty="0" err="1"/>
              <a:t>Translation</a:t>
            </a:r>
            <a:r>
              <a:rPr lang="tr-TR" sz="3600" dirty="0"/>
              <a:t>; </a:t>
            </a:r>
            <a:r>
              <a:rPr lang="tr-TR" sz="3600" dirty="0" err="1"/>
              <a:t>Group</a:t>
            </a:r>
            <a:r>
              <a:rPr lang="tr-TR" sz="3600" dirty="0"/>
              <a:t> </a:t>
            </a:r>
            <a:r>
              <a:rPr lang="tr-TR" sz="3600" dirty="0" err="1"/>
              <a:t>work</a:t>
            </a:r>
            <a:r>
              <a:rPr lang="tr-TR" sz="3600" dirty="0"/>
              <a:t> ; Presentation </a:t>
            </a:r>
            <a:r>
              <a:rPr lang="tr-TR" sz="3600" dirty="0" err="1"/>
              <a:t>and</a:t>
            </a:r>
            <a:r>
              <a:rPr lang="tr-TR" sz="3600" dirty="0"/>
              <a:t> </a:t>
            </a:r>
            <a:r>
              <a:rPr lang="tr-TR" sz="3600" dirty="0" err="1"/>
              <a:t>Questioning</a:t>
            </a:r>
            <a:endParaRPr lang="tr-TR" sz="3600" dirty="0"/>
          </a:p>
          <a:p>
            <a:endParaRPr lang="tr-TR" sz="3600" b="1" dirty="0"/>
          </a:p>
          <a:p>
            <a:endParaRPr lang="en-US" sz="3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44550" y="2072640"/>
            <a:ext cx="10472420" cy="4036695"/>
          </a:xfrm>
        </p:spPr>
        <p:txBody>
          <a:bodyPr>
            <a:normAutofit fontScale="92500" lnSpcReduction="10000"/>
          </a:bodyPr>
          <a:lstStyle/>
          <a:p>
            <a:r>
              <a:rPr lang="tr-TR" sz="3200" b="1" dirty="0" err="1"/>
              <a:t>Ice</a:t>
            </a:r>
            <a:r>
              <a:rPr lang="tr-TR" sz="3200" b="1" dirty="0"/>
              <a:t> </a:t>
            </a:r>
            <a:r>
              <a:rPr lang="tr-TR" sz="3200" b="1" dirty="0" err="1"/>
              <a:t>Breaker</a:t>
            </a:r>
            <a:r>
              <a:rPr lang="tr-TR" sz="3200" b="1" dirty="0"/>
              <a:t> : </a:t>
            </a:r>
            <a:r>
              <a:rPr lang="tr-TR" sz="3200" dirty="0" err="1"/>
              <a:t>Students</a:t>
            </a:r>
            <a:r>
              <a:rPr lang="tr-TR" sz="3200" dirty="0"/>
              <a:t> </a:t>
            </a:r>
            <a:r>
              <a:rPr lang="tr-TR" sz="3200" dirty="0" err="1"/>
              <a:t>are</a:t>
            </a:r>
            <a:r>
              <a:rPr lang="tr-TR" sz="3200" dirty="0"/>
              <a:t> </a:t>
            </a:r>
            <a:r>
              <a:rPr lang="tr-TR" sz="3200" dirty="0" err="1"/>
              <a:t>invited</a:t>
            </a:r>
            <a:r>
              <a:rPr lang="tr-TR" sz="3200" dirty="0"/>
              <a:t> </a:t>
            </a:r>
            <a:r>
              <a:rPr lang="tr-TR" sz="3200" dirty="0" err="1"/>
              <a:t>to</a:t>
            </a:r>
            <a:r>
              <a:rPr lang="tr-TR" sz="3200" dirty="0"/>
              <a:t> </a:t>
            </a:r>
            <a:r>
              <a:rPr lang="tr-TR" sz="3200" dirty="0" err="1"/>
              <a:t>play</a:t>
            </a:r>
            <a:r>
              <a:rPr lang="tr-TR" sz="3200" dirty="0"/>
              <a:t> </a:t>
            </a:r>
            <a:r>
              <a:rPr lang="tr-TR" sz="3200" b="1" dirty="0"/>
              <a:t>Apple – Banana- </a:t>
            </a:r>
            <a:r>
              <a:rPr lang="tr-TR" sz="3200" b="1" dirty="0" err="1"/>
              <a:t>Orange</a:t>
            </a:r>
            <a:r>
              <a:rPr lang="tr-TR" sz="3200" b="1" dirty="0"/>
              <a:t>. </a:t>
            </a:r>
            <a:endParaRPr lang="tr-TR" sz="3200" dirty="0"/>
          </a:p>
          <a:p>
            <a:r>
              <a:rPr lang="tr-TR" sz="3200" b="1" dirty="0"/>
              <a:t>INSTRUCTIONS:</a:t>
            </a:r>
            <a:r>
              <a:rPr lang="tr-TR" sz="3200" dirty="0"/>
              <a:t>  Form a </a:t>
            </a:r>
            <a:r>
              <a:rPr lang="tr-TR" sz="3200" dirty="0" err="1"/>
              <a:t>circle</a:t>
            </a:r>
            <a:r>
              <a:rPr lang="tr-TR" sz="3200" dirty="0"/>
              <a:t> </a:t>
            </a:r>
            <a:r>
              <a:rPr lang="tr-TR" sz="3200" dirty="0" err="1"/>
              <a:t>and</a:t>
            </a:r>
            <a:r>
              <a:rPr lang="tr-TR" sz="3200" dirty="0"/>
              <a:t> put </a:t>
            </a:r>
            <a:r>
              <a:rPr lang="tr-TR" sz="3200" dirty="0" err="1"/>
              <a:t>your</a:t>
            </a:r>
            <a:r>
              <a:rPr lang="tr-TR" sz="3200" dirty="0"/>
              <a:t> </a:t>
            </a:r>
            <a:r>
              <a:rPr lang="tr-TR" sz="3200" dirty="0" err="1"/>
              <a:t>hands</a:t>
            </a:r>
            <a:r>
              <a:rPr lang="tr-TR" sz="3200" dirty="0"/>
              <a:t> on </a:t>
            </a:r>
            <a:r>
              <a:rPr lang="tr-TR" sz="3200" dirty="0" err="1"/>
              <a:t>the</a:t>
            </a:r>
            <a:r>
              <a:rPr lang="tr-TR" sz="3200" dirty="0"/>
              <a:t> </a:t>
            </a:r>
            <a:r>
              <a:rPr lang="tr-TR" sz="3200" dirty="0" err="1"/>
              <a:t>shoulders</a:t>
            </a:r>
            <a:r>
              <a:rPr lang="tr-TR" sz="3200" dirty="0"/>
              <a:t> of </a:t>
            </a:r>
            <a:r>
              <a:rPr lang="tr-TR" sz="3200" dirty="0" err="1"/>
              <a:t>the</a:t>
            </a:r>
            <a:r>
              <a:rPr lang="tr-TR" sz="3200" dirty="0"/>
              <a:t> </a:t>
            </a:r>
            <a:r>
              <a:rPr lang="tr-TR" sz="3200" dirty="0" err="1"/>
              <a:t>person</a:t>
            </a:r>
            <a:r>
              <a:rPr lang="tr-TR" sz="3200" dirty="0"/>
              <a:t> in </a:t>
            </a:r>
            <a:r>
              <a:rPr lang="tr-TR" sz="3200" dirty="0" err="1"/>
              <a:t>front</a:t>
            </a:r>
            <a:r>
              <a:rPr lang="tr-TR" sz="3200" dirty="0"/>
              <a:t>.</a:t>
            </a:r>
          </a:p>
          <a:p>
            <a:r>
              <a:rPr lang="tr-TR" sz="3200" dirty="0" err="1"/>
              <a:t>Jump</a:t>
            </a:r>
            <a:r>
              <a:rPr lang="tr-TR" sz="3200" dirty="0"/>
              <a:t> </a:t>
            </a:r>
            <a:r>
              <a:rPr lang="tr-TR" sz="3200" dirty="0" err="1"/>
              <a:t>forward</a:t>
            </a:r>
            <a:r>
              <a:rPr lang="tr-TR" sz="3200" dirty="0"/>
              <a:t> at </a:t>
            </a:r>
            <a:r>
              <a:rPr lang="tr-TR" sz="3200" dirty="0" err="1"/>
              <a:t>the</a:t>
            </a:r>
            <a:r>
              <a:rPr lang="tr-TR" sz="3200" dirty="0"/>
              <a:t> </a:t>
            </a:r>
            <a:r>
              <a:rPr lang="tr-TR" sz="3200" dirty="0" err="1"/>
              <a:t>same</a:t>
            </a:r>
            <a:r>
              <a:rPr lang="tr-TR" sz="3200" dirty="0"/>
              <a:t> time (</a:t>
            </a:r>
            <a:r>
              <a:rPr lang="tr-TR" sz="3200" dirty="0" err="1"/>
              <a:t>don’t</a:t>
            </a:r>
            <a:r>
              <a:rPr lang="tr-TR" sz="3200" dirty="0"/>
              <a:t> break </a:t>
            </a:r>
            <a:r>
              <a:rPr lang="tr-TR" sz="3200" dirty="0" err="1"/>
              <a:t>the</a:t>
            </a:r>
            <a:r>
              <a:rPr lang="tr-TR" sz="3200" dirty="0"/>
              <a:t> </a:t>
            </a:r>
            <a:r>
              <a:rPr lang="tr-TR" sz="3200" dirty="0" err="1"/>
              <a:t>circle</a:t>
            </a:r>
            <a:r>
              <a:rPr lang="tr-TR" sz="3200" dirty="0"/>
              <a:t>) </a:t>
            </a:r>
            <a:r>
              <a:rPr lang="tr-TR" sz="3200" dirty="0" err="1"/>
              <a:t>when</a:t>
            </a:r>
            <a:r>
              <a:rPr lang="tr-TR" sz="3200" dirty="0"/>
              <a:t> I say APPLE </a:t>
            </a:r>
          </a:p>
          <a:p>
            <a:r>
              <a:rPr lang="tr-TR" sz="3200" dirty="0" err="1"/>
              <a:t>Jump</a:t>
            </a:r>
            <a:r>
              <a:rPr lang="tr-TR" sz="3200" dirty="0"/>
              <a:t> </a:t>
            </a:r>
            <a:r>
              <a:rPr lang="tr-TR" sz="3200" dirty="0" err="1"/>
              <a:t>backward</a:t>
            </a:r>
            <a:r>
              <a:rPr lang="tr-TR" sz="3200" dirty="0"/>
              <a:t> at </a:t>
            </a:r>
            <a:r>
              <a:rPr lang="tr-TR" sz="3200" dirty="0" err="1"/>
              <a:t>the</a:t>
            </a:r>
            <a:r>
              <a:rPr lang="tr-TR" sz="3200" dirty="0"/>
              <a:t> </a:t>
            </a:r>
            <a:r>
              <a:rPr lang="tr-TR" sz="3200" dirty="0" err="1"/>
              <a:t>same</a:t>
            </a:r>
            <a:r>
              <a:rPr lang="tr-TR" sz="3200" dirty="0"/>
              <a:t> time (</a:t>
            </a:r>
            <a:r>
              <a:rPr lang="tr-TR" sz="3200" dirty="0" err="1"/>
              <a:t>don’t</a:t>
            </a:r>
            <a:r>
              <a:rPr lang="tr-TR" sz="3200" dirty="0"/>
              <a:t> break </a:t>
            </a:r>
            <a:r>
              <a:rPr lang="tr-TR" sz="3200" dirty="0" err="1"/>
              <a:t>the</a:t>
            </a:r>
            <a:r>
              <a:rPr lang="tr-TR" sz="3200" dirty="0"/>
              <a:t> </a:t>
            </a:r>
            <a:r>
              <a:rPr lang="tr-TR" sz="3200" dirty="0" err="1"/>
              <a:t>circle</a:t>
            </a:r>
            <a:r>
              <a:rPr lang="tr-TR" sz="3200" dirty="0"/>
              <a:t>) </a:t>
            </a:r>
            <a:r>
              <a:rPr lang="tr-TR" sz="3200" dirty="0" err="1"/>
              <a:t>when</a:t>
            </a:r>
            <a:r>
              <a:rPr lang="tr-TR" sz="3200" dirty="0"/>
              <a:t> I say ORANGE </a:t>
            </a:r>
          </a:p>
          <a:p>
            <a:r>
              <a:rPr lang="tr-TR" sz="3200" dirty="0" err="1"/>
              <a:t>Jump</a:t>
            </a:r>
            <a:r>
              <a:rPr lang="tr-TR" sz="3200" dirty="0"/>
              <a:t> </a:t>
            </a:r>
            <a:r>
              <a:rPr lang="tr-TR" sz="3200" dirty="0" err="1"/>
              <a:t>back</a:t>
            </a:r>
            <a:r>
              <a:rPr lang="tr-TR" sz="3200" dirty="0"/>
              <a:t> </a:t>
            </a:r>
            <a:r>
              <a:rPr lang="tr-TR" sz="3200" dirty="0" err="1"/>
              <a:t>turning</a:t>
            </a:r>
            <a:r>
              <a:rPr lang="tr-TR" sz="3200" dirty="0"/>
              <a:t> 180 </a:t>
            </a:r>
            <a:r>
              <a:rPr lang="tr-TR" sz="3200" dirty="0" err="1"/>
              <a:t>degree</a:t>
            </a:r>
            <a:r>
              <a:rPr lang="tr-TR" sz="3200" dirty="0"/>
              <a:t> </a:t>
            </a:r>
            <a:r>
              <a:rPr lang="tr-TR" sz="3200" dirty="0" err="1"/>
              <a:t>and</a:t>
            </a:r>
            <a:r>
              <a:rPr lang="tr-TR" sz="3200" dirty="0"/>
              <a:t> put </a:t>
            </a:r>
            <a:r>
              <a:rPr lang="tr-TR" sz="3200" dirty="0" err="1"/>
              <a:t>your</a:t>
            </a:r>
            <a:r>
              <a:rPr lang="tr-TR" sz="3200" dirty="0"/>
              <a:t> </a:t>
            </a:r>
            <a:r>
              <a:rPr lang="tr-TR" sz="3200" dirty="0" err="1"/>
              <a:t>hands</a:t>
            </a:r>
            <a:r>
              <a:rPr lang="tr-TR" sz="3200" dirty="0"/>
              <a:t> </a:t>
            </a:r>
            <a:r>
              <a:rPr lang="tr-TR" sz="3200" dirty="0" err="1"/>
              <a:t>over</a:t>
            </a:r>
            <a:r>
              <a:rPr lang="tr-TR" sz="3200" dirty="0"/>
              <a:t> </a:t>
            </a:r>
            <a:r>
              <a:rPr lang="tr-TR" sz="3200" dirty="0" err="1"/>
              <a:t>the</a:t>
            </a:r>
            <a:r>
              <a:rPr lang="tr-TR" sz="3200" dirty="0"/>
              <a:t> </a:t>
            </a:r>
            <a:r>
              <a:rPr lang="tr-TR" sz="3200" dirty="0" err="1"/>
              <a:t>shoulders</a:t>
            </a:r>
            <a:r>
              <a:rPr lang="tr-TR" sz="3200" dirty="0"/>
              <a:t> of </a:t>
            </a:r>
            <a:r>
              <a:rPr lang="tr-TR" sz="3200" dirty="0" err="1"/>
              <a:t>the</a:t>
            </a:r>
            <a:r>
              <a:rPr lang="tr-TR" sz="3200" dirty="0"/>
              <a:t> </a:t>
            </a:r>
            <a:r>
              <a:rPr lang="tr-TR" sz="3200" dirty="0" err="1"/>
              <a:t>person</a:t>
            </a:r>
            <a:r>
              <a:rPr lang="tr-TR" sz="3200" dirty="0"/>
              <a:t> </a:t>
            </a:r>
            <a:r>
              <a:rPr lang="tr-TR" sz="3200" dirty="0" err="1"/>
              <a:t>behind</a:t>
            </a:r>
            <a:r>
              <a:rPr lang="tr-TR" sz="3200" dirty="0"/>
              <a:t> </a:t>
            </a:r>
            <a:r>
              <a:rPr lang="tr-TR" sz="3200" dirty="0" err="1"/>
              <a:t>when</a:t>
            </a:r>
            <a:r>
              <a:rPr lang="tr-TR" sz="3200" dirty="0"/>
              <a:t> I say BANANA  </a:t>
            </a:r>
          </a:p>
          <a:p>
            <a:endParaRPr lang="en-US" sz="32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a:bodyPr>
          <a:lstStyle/>
          <a:p>
            <a:endParaRPr lang="en-US" dirty="0"/>
          </a:p>
          <a:p>
            <a:r>
              <a:rPr lang="tr-TR" sz="3200" b="1" dirty="0"/>
              <a:t>ENGAGE </a:t>
            </a:r>
          </a:p>
          <a:p>
            <a:r>
              <a:rPr lang="en-US" sz="4000" b="1" dirty="0"/>
              <a:t>“</a:t>
            </a:r>
            <a:r>
              <a:rPr lang="tr-TR" sz="4000" dirty="0"/>
              <a:t>I </a:t>
            </a:r>
            <a:r>
              <a:rPr lang="tr-TR" sz="4000" dirty="0" err="1"/>
              <a:t>perhaps</a:t>
            </a:r>
            <a:r>
              <a:rPr lang="tr-TR" sz="4000" dirty="0"/>
              <a:t> </a:t>
            </a:r>
            <a:r>
              <a:rPr lang="tr-TR" sz="4000" dirty="0" err="1"/>
              <a:t>owe</a:t>
            </a:r>
            <a:r>
              <a:rPr lang="tr-TR" sz="4000" dirty="0"/>
              <a:t> </a:t>
            </a:r>
            <a:r>
              <a:rPr lang="tr-TR" sz="4000" dirty="0" err="1"/>
              <a:t>having</a:t>
            </a:r>
            <a:r>
              <a:rPr lang="tr-TR" sz="4000" dirty="0"/>
              <a:t> </a:t>
            </a:r>
            <a:r>
              <a:rPr lang="tr-TR" sz="4000" dirty="0" err="1"/>
              <a:t>become</a:t>
            </a:r>
            <a:r>
              <a:rPr lang="tr-TR" sz="4000" dirty="0"/>
              <a:t> a </a:t>
            </a:r>
            <a:r>
              <a:rPr lang="tr-TR" sz="4000" dirty="0" err="1"/>
              <a:t>painter</a:t>
            </a:r>
            <a:r>
              <a:rPr lang="tr-TR" sz="4000" dirty="0"/>
              <a:t> </a:t>
            </a:r>
            <a:r>
              <a:rPr lang="tr-TR" sz="4000" dirty="0" err="1"/>
              <a:t>to</a:t>
            </a:r>
            <a:r>
              <a:rPr lang="tr-TR" sz="4000" dirty="0"/>
              <a:t> ____ </a:t>
            </a:r>
            <a:r>
              <a:rPr lang="en-US" sz="4000" b="1" dirty="0"/>
              <a:t>.”</a:t>
            </a:r>
            <a:br>
              <a:rPr lang="en-US" sz="4000" b="1" dirty="0"/>
            </a:br>
            <a:endParaRPr lang="tr-TR" altLang="en-US" sz="40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00150" y="1920240"/>
            <a:ext cx="10076180" cy="4138930"/>
          </a:xfrm>
        </p:spPr>
        <p:txBody>
          <a:bodyPr>
            <a:normAutofit fontScale="90000" lnSpcReduction="10000"/>
          </a:bodyPr>
          <a:lstStyle/>
          <a:p>
            <a:r>
              <a:rPr lang="tr-TR" altLang="zh-CN" sz="3200" b="1" dirty="0">
                <a:sym typeface="+mn-ea"/>
              </a:rPr>
              <a:t>ENGAGE </a:t>
            </a:r>
            <a:endParaRPr lang="en-US" altLang="zh-CN" sz="3200" b="1" dirty="0">
              <a:sym typeface="+mn-ea"/>
            </a:endParaRPr>
          </a:p>
          <a:p>
            <a:r>
              <a:rPr lang="tr-TR" sz="3200" b="1" dirty="0"/>
              <a:t> Listen </a:t>
            </a:r>
            <a:r>
              <a:rPr lang="tr-TR" sz="3200" b="1" dirty="0" err="1"/>
              <a:t>and</a:t>
            </a:r>
            <a:r>
              <a:rPr lang="tr-TR" sz="3200" b="1" dirty="0"/>
              <a:t> </a:t>
            </a:r>
            <a:r>
              <a:rPr lang="tr-TR" sz="3200" b="1" dirty="0" err="1"/>
              <a:t>fill</a:t>
            </a:r>
            <a:r>
              <a:rPr lang="tr-TR" sz="3200" b="1" dirty="0"/>
              <a:t> in </a:t>
            </a:r>
            <a:r>
              <a:rPr lang="tr-TR" sz="3200" b="1" dirty="0" err="1"/>
              <a:t>the</a:t>
            </a:r>
            <a:r>
              <a:rPr lang="tr-TR" sz="3200" b="1" dirty="0"/>
              <a:t> </a:t>
            </a:r>
            <a:r>
              <a:rPr lang="tr-TR" sz="3200" b="1" dirty="0" err="1"/>
              <a:t>blanks</a:t>
            </a:r>
            <a:r>
              <a:rPr lang="tr-TR" sz="3200" b="1" dirty="0"/>
              <a:t> </a:t>
            </a:r>
            <a:r>
              <a:rPr lang="tr-TR" sz="3200" b="1" dirty="0" err="1"/>
              <a:t>with</a:t>
            </a:r>
            <a:r>
              <a:rPr lang="tr-TR" sz="3200" b="1" dirty="0"/>
              <a:t> </a:t>
            </a:r>
            <a:r>
              <a:rPr lang="tr-TR" sz="3200" b="1" dirty="0" err="1"/>
              <a:t>the</a:t>
            </a:r>
            <a:r>
              <a:rPr lang="tr-TR" sz="3200" b="1" dirty="0"/>
              <a:t> </a:t>
            </a:r>
            <a:r>
              <a:rPr lang="tr-TR" sz="3200" b="1" dirty="0" err="1"/>
              <a:t>correct</a:t>
            </a:r>
            <a:r>
              <a:rPr lang="tr-TR" sz="3200" b="1" dirty="0"/>
              <a:t> </a:t>
            </a:r>
            <a:r>
              <a:rPr lang="tr-TR" sz="3200" b="1" dirty="0" err="1"/>
              <a:t>words</a:t>
            </a:r>
            <a:r>
              <a:rPr lang="tr-TR" sz="3200" b="1" dirty="0"/>
              <a:t> . </a:t>
            </a:r>
            <a:r>
              <a:rPr lang="tr-TR" sz="3200" b="1" dirty="0" err="1"/>
              <a:t>The</a:t>
            </a:r>
            <a:r>
              <a:rPr lang="tr-TR" sz="3200" b="1" dirty="0"/>
              <a:t> </a:t>
            </a:r>
            <a:r>
              <a:rPr lang="tr-TR" sz="3200" b="1" dirty="0" err="1"/>
              <a:t>words</a:t>
            </a:r>
            <a:r>
              <a:rPr lang="tr-TR" sz="3200" b="1" dirty="0"/>
              <a:t> </a:t>
            </a:r>
            <a:r>
              <a:rPr lang="tr-TR" sz="3200" b="1" dirty="0" err="1"/>
              <a:t>are</a:t>
            </a:r>
            <a:r>
              <a:rPr lang="tr-TR" sz="3200" b="1" dirty="0"/>
              <a:t> in </a:t>
            </a:r>
            <a:r>
              <a:rPr lang="tr-TR" sz="3200" b="1" dirty="0" err="1"/>
              <a:t>Turkish</a:t>
            </a:r>
            <a:r>
              <a:rPr lang="tr-TR" sz="3200" b="1" dirty="0"/>
              <a:t> but do not </a:t>
            </a:r>
            <a:r>
              <a:rPr lang="tr-TR" sz="3200" b="1" dirty="0" err="1"/>
              <a:t>worry</a:t>
            </a:r>
            <a:r>
              <a:rPr lang="tr-TR" sz="3200" b="1" dirty="0"/>
              <a:t>, </a:t>
            </a:r>
            <a:r>
              <a:rPr lang="tr-TR" sz="3200" b="1" dirty="0" err="1"/>
              <a:t>trust</a:t>
            </a:r>
            <a:r>
              <a:rPr lang="tr-TR" sz="3200" b="1" dirty="0"/>
              <a:t> </a:t>
            </a:r>
            <a:r>
              <a:rPr lang="tr-TR" sz="3200" b="1" dirty="0" err="1"/>
              <a:t>your</a:t>
            </a:r>
            <a:r>
              <a:rPr lang="tr-TR" sz="3200" b="1" dirty="0"/>
              <a:t> EARS.    </a:t>
            </a:r>
            <a:endParaRPr lang="tr-TR" sz="3200" dirty="0"/>
          </a:p>
          <a:p>
            <a:r>
              <a:rPr lang="tr-TR" sz="3200" b="1" dirty="0"/>
              <a:t> soğan- karanfil –   domates – biber – patlıcan - </a:t>
            </a:r>
            <a:r>
              <a:rPr lang="tr-TR" sz="3200" b="1" dirty="0" err="1"/>
              <a:t>karayemişa</a:t>
            </a:r>
            <a:r>
              <a:rPr lang="tr-TR" sz="3200" b="1" dirty="0"/>
              <a:t> - </a:t>
            </a:r>
            <a:r>
              <a:rPr lang="tr-TR" sz="3200" b="1" dirty="0" err="1"/>
              <a:t>çami</a:t>
            </a:r>
            <a:r>
              <a:rPr lang="tr-TR" sz="3200" b="1" dirty="0"/>
              <a:t> -  kınayı </a:t>
            </a:r>
            <a:endParaRPr lang="tr-TR" sz="3200" dirty="0"/>
          </a:p>
          <a:p>
            <a:r>
              <a:rPr lang="tr-TR" sz="3200" b="1" dirty="0"/>
              <a:t>1."___________, __________, ____________"     </a:t>
            </a:r>
            <a:endParaRPr lang="tr-TR" sz="3200" dirty="0"/>
          </a:p>
          <a:p>
            <a:r>
              <a:rPr lang="tr-TR" sz="3200" b="1" dirty="0"/>
              <a:t>"___________, __________, ____________"</a:t>
            </a:r>
            <a:endParaRPr lang="tr-TR" sz="3200" dirty="0"/>
          </a:p>
          <a:p>
            <a:r>
              <a:rPr lang="tr-TR" sz="3200" b="1" dirty="0"/>
              <a:t>Bir anda bütün dünyam karardı, Bu sesle sokaklar yankılandı</a:t>
            </a:r>
            <a:endParaRPr lang="tr-TR" sz="3200" dirty="0"/>
          </a:p>
          <a:p>
            <a:r>
              <a:rPr lang="tr-TR" sz="3200" b="1" dirty="0"/>
              <a:t>"___________, __________, ____________"</a:t>
            </a:r>
            <a:endParaRPr lang="tr-TR" sz="3200" dirty="0"/>
          </a:p>
          <a:p>
            <a:endParaRPr lang="en-US" sz="32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01520"/>
            <a:ext cx="9144000" cy="4057650"/>
          </a:xfrm>
        </p:spPr>
        <p:txBody>
          <a:bodyPr>
            <a:normAutofit fontScale="92500" lnSpcReduction="20000"/>
          </a:bodyPr>
          <a:lstStyle/>
          <a:p>
            <a:r>
              <a:rPr lang="tr-TR" sz="2800" b="1" dirty="0"/>
              <a:t>Listen </a:t>
            </a:r>
            <a:r>
              <a:rPr lang="tr-TR" sz="2800" b="1" dirty="0" err="1"/>
              <a:t>and</a:t>
            </a:r>
            <a:r>
              <a:rPr lang="tr-TR" sz="2800" b="1" dirty="0"/>
              <a:t> </a:t>
            </a:r>
            <a:r>
              <a:rPr lang="tr-TR" sz="2800" b="1" dirty="0" err="1"/>
              <a:t>fill</a:t>
            </a:r>
            <a:r>
              <a:rPr lang="tr-TR" sz="2800" b="1" dirty="0"/>
              <a:t> in </a:t>
            </a:r>
            <a:r>
              <a:rPr lang="tr-TR" sz="2800" b="1" dirty="0" err="1"/>
              <a:t>the</a:t>
            </a:r>
            <a:r>
              <a:rPr lang="tr-TR" sz="2800" b="1" dirty="0"/>
              <a:t> </a:t>
            </a:r>
            <a:r>
              <a:rPr lang="tr-TR" sz="2800" b="1" dirty="0" err="1"/>
              <a:t>blanks</a:t>
            </a:r>
            <a:r>
              <a:rPr lang="tr-TR" sz="2800" b="1" dirty="0"/>
              <a:t> </a:t>
            </a:r>
            <a:r>
              <a:rPr lang="tr-TR" sz="2800" b="1" dirty="0" err="1"/>
              <a:t>with</a:t>
            </a:r>
            <a:r>
              <a:rPr lang="tr-TR" sz="2800" b="1" dirty="0"/>
              <a:t> </a:t>
            </a:r>
            <a:r>
              <a:rPr lang="tr-TR" sz="2800" b="1" dirty="0" err="1"/>
              <a:t>the</a:t>
            </a:r>
            <a:r>
              <a:rPr lang="tr-TR" sz="2800" b="1" dirty="0"/>
              <a:t> </a:t>
            </a:r>
            <a:r>
              <a:rPr lang="tr-TR" sz="2800" b="1" dirty="0" err="1"/>
              <a:t>correct</a:t>
            </a:r>
            <a:r>
              <a:rPr lang="tr-TR" sz="2800" b="1" dirty="0"/>
              <a:t> </a:t>
            </a:r>
            <a:r>
              <a:rPr lang="tr-TR" sz="2800" b="1" dirty="0" err="1"/>
              <a:t>words</a:t>
            </a:r>
            <a:r>
              <a:rPr lang="tr-TR" sz="2800" b="1" dirty="0"/>
              <a:t> . </a:t>
            </a:r>
            <a:r>
              <a:rPr lang="tr-TR" sz="2800" b="1" dirty="0" err="1"/>
              <a:t>The</a:t>
            </a:r>
            <a:r>
              <a:rPr lang="tr-TR" sz="2800" b="1" dirty="0"/>
              <a:t> </a:t>
            </a:r>
            <a:r>
              <a:rPr lang="tr-TR" sz="2800" b="1" dirty="0" err="1"/>
              <a:t>words</a:t>
            </a:r>
            <a:r>
              <a:rPr lang="tr-TR" sz="2800" b="1" dirty="0"/>
              <a:t> </a:t>
            </a:r>
            <a:r>
              <a:rPr lang="tr-TR" sz="2800" b="1" dirty="0" err="1"/>
              <a:t>are</a:t>
            </a:r>
            <a:r>
              <a:rPr lang="tr-TR" sz="2800" b="1" dirty="0"/>
              <a:t> in </a:t>
            </a:r>
            <a:r>
              <a:rPr lang="tr-TR" sz="2800" b="1" dirty="0" err="1"/>
              <a:t>Turkish</a:t>
            </a:r>
            <a:r>
              <a:rPr lang="tr-TR" sz="2800" b="1" dirty="0"/>
              <a:t> but do not </a:t>
            </a:r>
            <a:r>
              <a:rPr lang="tr-TR" sz="2800" b="1" dirty="0" err="1"/>
              <a:t>worry</a:t>
            </a:r>
            <a:r>
              <a:rPr lang="tr-TR" sz="2800" b="1" dirty="0"/>
              <a:t>, </a:t>
            </a:r>
            <a:r>
              <a:rPr lang="tr-TR" sz="2800" b="1" dirty="0" err="1"/>
              <a:t>trust</a:t>
            </a:r>
            <a:r>
              <a:rPr lang="tr-TR" sz="2800" b="1" dirty="0"/>
              <a:t> </a:t>
            </a:r>
            <a:r>
              <a:rPr lang="tr-TR" sz="2800" b="1" dirty="0" err="1"/>
              <a:t>your</a:t>
            </a:r>
            <a:r>
              <a:rPr lang="tr-TR" sz="2800" b="1" dirty="0"/>
              <a:t> EARS.    </a:t>
            </a:r>
            <a:endParaRPr lang="tr-TR" sz="2800" dirty="0"/>
          </a:p>
          <a:p>
            <a:r>
              <a:rPr lang="tr-TR" sz="2800" b="1" dirty="0"/>
              <a:t> soğan- karanfil –   domates – biber – patlıcan - </a:t>
            </a:r>
            <a:r>
              <a:rPr lang="tr-TR" sz="2800" b="1" dirty="0" err="1"/>
              <a:t>karayemişa</a:t>
            </a:r>
            <a:r>
              <a:rPr lang="tr-TR" sz="2800" b="1" dirty="0"/>
              <a:t> - </a:t>
            </a:r>
            <a:r>
              <a:rPr lang="tr-TR" sz="2800" b="1" dirty="0" err="1"/>
              <a:t>çami</a:t>
            </a:r>
            <a:r>
              <a:rPr lang="tr-TR" sz="2800" b="1" dirty="0"/>
              <a:t> -  kınayı </a:t>
            </a:r>
            <a:endParaRPr lang="tr-TR" sz="2800" dirty="0"/>
          </a:p>
          <a:p>
            <a:r>
              <a:rPr lang="tr-TR" sz="2800" b="1" dirty="0"/>
              <a:t>2.Haberin var mı taş duvar? Demir kapı, kör pencere, Yastığım, ranzam, zincirim, </a:t>
            </a:r>
            <a:endParaRPr lang="tr-TR" sz="2800" dirty="0"/>
          </a:p>
          <a:p>
            <a:r>
              <a:rPr lang="tr-TR" sz="2800" b="1" dirty="0"/>
              <a:t>Uğruna ölümlere gidip geldiğim, Zulamdaki mahzun resim,</a:t>
            </a:r>
            <a:endParaRPr lang="tr-TR" sz="2800" dirty="0"/>
          </a:p>
          <a:p>
            <a:r>
              <a:rPr lang="tr-TR" sz="2800" b="1" dirty="0"/>
              <a:t>Görüşmecim, yeşil __________ göndermiş,</a:t>
            </a:r>
            <a:endParaRPr lang="tr-TR" sz="2800" dirty="0"/>
          </a:p>
          <a:p>
            <a:r>
              <a:rPr lang="tr-TR" sz="2800" b="1" dirty="0"/>
              <a:t>__________ kokuyor </a:t>
            </a:r>
            <a:r>
              <a:rPr lang="tr-TR" sz="2800" b="1" dirty="0" err="1"/>
              <a:t>cıgaram</a:t>
            </a:r>
            <a:endParaRPr lang="tr-TR" sz="2800" dirty="0"/>
          </a:p>
          <a:p>
            <a:r>
              <a:rPr lang="tr-TR" sz="2800" b="1" dirty="0"/>
              <a:t>Dağlarına bahar gelmiş memleketimin...</a:t>
            </a:r>
            <a:endParaRPr lang="tr-TR" sz="2800" dirty="0"/>
          </a:p>
          <a:p>
            <a:r>
              <a:rPr lang="en-US" altLang="zh-CN" sz="2800" dirty="0">
                <a:sym typeface="+mn-ea"/>
              </a:rPr>
              <a:t> </a:t>
            </a:r>
            <a:endParaRPr lang="en-US" altLang="zh-CN" sz="2800" dirty="0"/>
          </a:p>
          <a:p>
            <a:endParaRPr lang="en-US" sz="2800" dirty="0"/>
          </a:p>
          <a:p>
            <a:endParaRPr lang="tr-TR" dirty="0"/>
          </a:p>
          <a:p>
            <a:endParaRPr lang="tr-TR" dirty="0"/>
          </a:p>
          <a:p>
            <a:endParaRPr lang="en-US" sz="32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2334</Words>
  <Application>Microsoft Office PowerPoint</Application>
  <PresentationFormat>Širokoúhlá obrazovka</PresentationFormat>
  <Paragraphs>168</Paragraphs>
  <Slides>30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30</vt:i4>
      </vt:variant>
    </vt:vector>
  </HeadingPairs>
  <TitlesOfParts>
    <vt:vector size="35" baseType="lpstr">
      <vt:lpstr>Arial</vt:lpstr>
      <vt:lpstr>Calibri</vt:lpstr>
      <vt:lpstr>Calibri Light</vt:lpstr>
      <vt:lpstr>Times New Roman</vt:lpstr>
      <vt:lpstr>Office Theme</vt:lpstr>
      <vt:lpstr>Love Earth to the Moon and Back: Development of ECurriculum on Climate Change and Environmental Education for Secondary Education Students in Online Learning Platform  2021-1-CZ01-K220-SCH-000034484</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                                         Love Earth to the Moon and Back: Development of ECurriculum on Climate Change and Environmental Education for Secondary Education Students in Online Learning Platform  2021-1-CZ01-K220-SCH-000034484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Love Earth to the Moon and Back: Development of ECurriculum on Climate Change and Environmental Education for Secondary Education Students in Online Learning Platform  2021-1-CZ01-K220-SCH-000034484</dc:title>
  <dc:creator>Guray KARAKAYA</dc:creator>
  <cp:lastModifiedBy>Hájek Lubomír</cp:lastModifiedBy>
  <cp:revision>108</cp:revision>
  <dcterms:created xsi:type="dcterms:W3CDTF">2022-09-20T03:20:00Z</dcterms:created>
  <dcterms:modified xsi:type="dcterms:W3CDTF">2025-01-15T16:25:46Z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F284D2651C694B72AC331D323C39D6E7</vt:lpwstr>
  </property>
  <property fmtid="{D5CDD505-2E9C-101B-9397-08002B2CF9AE}" pid="3" name="KSOProductBuildVer">
    <vt:lpwstr>1033-11.2.0.11537</vt:lpwstr>
  </property>
</Properties>
</file>