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10" r:id="rId3"/>
    <p:sldId id="311" r:id="rId4"/>
    <p:sldId id="315" r:id="rId5"/>
    <p:sldId id="316" r:id="rId6"/>
    <p:sldId id="317" r:id="rId7"/>
    <p:sldId id="260" r:id="rId8"/>
    <p:sldId id="318" r:id="rId9"/>
    <p:sldId id="319" r:id="rId10"/>
    <p:sldId id="320" r:id="rId11"/>
    <p:sldId id="321" r:id="rId12"/>
    <p:sldId id="322" r:id="rId13"/>
    <p:sldId id="323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6" r:id="rId24"/>
    <p:sldId id="335" r:id="rId25"/>
    <p:sldId id="324" r:id="rId26"/>
    <p:sldId id="325" r:id="rId27"/>
    <p:sldId id="337" r:id="rId28"/>
    <p:sldId id="338" r:id="rId29"/>
    <p:sldId id="339" r:id="rId30"/>
    <p:sldId id="284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dWJVHIE9S8" TargetMode="External"/><Relationship Id="rId2" Type="http://schemas.openxmlformats.org/officeDocument/2006/relationships/hyperlink" Target="https://www.theguardian.com/world/natural-disasters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-Y0-qyIBjvI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5tgNtIUOL4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4027170"/>
          </a:xfrm>
        </p:spPr>
        <p:txBody>
          <a:bodyPr>
            <a:normAutofit/>
            <a:scene3d>
              <a:camera prst="orthographicFront"/>
              <a:lightRig rig="threePt" dir="t"/>
            </a:scene3d>
          </a:bodyPr>
          <a:lstStyle/>
          <a:p>
            <a:r>
              <a:rPr lang="en-US" sz="311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Love Earth to the Moon and Back: Development of ECurriculum on Climate Change and Environmental Education for Secondary Education Students in Online Learning Platform</a:t>
            </a:r>
            <a:r>
              <a:rPr lang="tr-TR" altLang="en-US" sz="311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br>
              <a:rPr lang="tr-TR" altLang="en-US" sz="311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311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2021-1-CZ01-K220-SCH-000034484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49215"/>
            <a:ext cx="9144000" cy="108585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2146300" cy="122047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68895" y="1287780"/>
            <a:ext cx="2628900" cy="11207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1520"/>
            <a:ext cx="9144000" cy="4057650"/>
          </a:xfrm>
        </p:spPr>
        <p:txBody>
          <a:bodyPr>
            <a:normAutofit/>
          </a:bodyPr>
          <a:lstStyle/>
          <a:p>
            <a:r>
              <a:rPr lang="tr-TR" b="1" dirty="0"/>
              <a:t>Listen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fill</a:t>
            </a:r>
            <a:r>
              <a:rPr lang="tr-TR" b="1" dirty="0"/>
              <a:t> in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blanks</a:t>
            </a:r>
            <a:r>
              <a:rPr lang="tr-TR" b="1" dirty="0"/>
              <a:t> </a:t>
            </a:r>
            <a:r>
              <a:rPr lang="tr-TR" b="1" dirty="0" err="1"/>
              <a:t>with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correct</a:t>
            </a:r>
            <a:r>
              <a:rPr lang="tr-TR" b="1" dirty="0"/>
              <a:t> </a:t>
            </a:r>
            <a:r>
              <a:rPr lang="tr-TR" b="1" dirty="0" err="1"/>
              <a:t>words</a:t>
            </a:r>
            <a:r>
              <a:rPr lang="tr-TR" b="1" dirty="0"/>
              <a:t> .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words</a:t>
            </a:r>
            <a:r>
              <a:rPr lang="tr-TR" b="1" dirty="0"/>
              <a:t> </a:t>
            </a:r>
            <a:r>
              <a:rPr lang="tr-TR" b="1" dirty="0" err="1"/>
              <a:t>are</a:t>
            </a:r>
            <a:r>
              <a:rPr lang="tr-TR" b="1" dirty="0"/>
              <a:t> in </a:t>
            </a:r>
            <a:r>
              <a:rPr lang="tr-TR" b="1" dirty="0" err="1"/>
              <a:t>Turkish</a:t>
            </a:r>
            <a:r>
              <a:rPr lang="tr-TR" b="1" dirty="0"/>
              <a:t> but do not </a:t>
            </a:r>
            <a:r>
              <a:rPr lang="tr-TR" b="1" dirty="0" err="1"/>
              <a:t>worry</a:t>
            </a:r>
            <a:r>
              <a:rPr lang="tr-TR" b="1" dirty="0"/>
              <a:t>, </a:t>
            </a:r>
            <a:r>
              <a:rPr lang="tr-TR" b="1" dirty="0" err="1"/>
              <a:t>trust</a:t>
            </a:r>
            <a:r>
              <a:rPr lang="tr-TR" b="1" dirty="0"/>
              <a:t> </a:t>
            </a:r>
            <a:r>
              <a:rPr lang="tr-TR" b="1" dirty="0" err="1"/>
              <a:t>your</a:t>
            </a:r>
            <a:r>
              <a:rPr lang="tr-TR" b="1" dirty="0"/>
              <a:t> EARS.    </a:t>
            </a:r>
            <a:endParaRPr lang="tr-TR" dirty="0"/>
          </a:p>
          <a:p>
            <a:r>
              <a:rPr lang="tr-TR" b="1" dirty="0"/>
              <a:t> soğan- karanfil –   domates – biber – patlıcan - </a:t>
            </a:r>
            <a:r>
              <a:rPr lang="tr-TR" b="1" dirty="0" err="1"/>
              <a:t>karayemişa</a:t>
            </a:r>
            <a:r>
              <a:rPr lang="tr-TR" b="1" dirty="0"/>
              <a:t> - </a:t>
            </a:r>
            <a:r>
              <a:rPr lang="tr-TR" b="1" dirty="0" err="1"/>
              <a:t>çami</a:t>
            </a:r>
            <a:r>
              <a:rPr lang="tr-TR" b="1" dirty="0"/>
              <a:t> -  kınayı </a:t>
            </a:r>
            <a:endParaRPr lang="tr-TR" dirty="0"/>
          </a:p>
          <a:p>
            <a:r>
              <a:rPr lang="tr-TR" b="1" dirty="0"/>
              <a:t>3. İçim buruk biraz arkadaşlar, Ayrılıyorum sizden </a:t>
            </a:r>
            <a:endParaRPr lang="tr-TR" dirty="0"/>
          </a:p>
          <a:p>
            <a:r>
              <a:rPr lang="tr-TR" b="1" dirty="0"/>
              <a:t>Dolaşırken mekan </a:t>
            </a:r>
            <a:r>
              <a:rPr lang="tr-TR" b="1" dirty="0" err="1"/>
              <a:t>mekan</a:t>
            </a:r>
            <a:r>
              <a:rPr lang="tr-TR" b="1" dirty="0"/>
              <a:t>, Beni ararsınız evden</a:t>
            </a:r>
            <a:endParaRPr lang="tr-TR" dirty="0"/>
          </a:p>
          <a:p>
            <a:r>
              <a:rPr lang="tr-TR" b="1" dirty="0"/>
              <a:t>___________ yakmışlar geline, Hazırlanmış gidiyor evine</a:t>
            </a:r>
            <a:endParaRPr lang="tr-TR" dirty="0"/>
          </a:p>
          <a:p>
            <a:r>
              <a:rPr lang="tr-TR" b="1" dirty="0"/>
              <a:t>Başında al yazması var, Ağlıyor bakmayın yüzüne</a:t>
            </a:r>
            <a:endParaRPr lang="tr-TR" dirty="0"/>
          </a:p>
          <a:p>
            <a:endParaRPr lang="en-US" dirty="0"/>
          </a:p>
          <a:p>
            <a:endParaRPr lang="en-US" sz="3200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1520"/>
            <a:ext cx="9144000" cy="405765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tr-TR" dirty="0" smtClean="0"/>
          </a:p>
          <a:p>
            <a:endParaRPr lang="en-US" sz="3200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1037063" y="2509024"/>
            <a:ext cx="1043754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Listen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fill</a:t>
            </a:r>
            <a:r>
              <a:rPr lang="tr-TR" b="1" dirty="0"/>
              <a:t> in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blanks</a:t>
            </a:r>
            <a:r>
              <a:rPr lang="tr-TR" b="1" dirty="0"/>
              <a:t> </a:t>
            </a:r>
            <a:r>
              <a:rPr lang="tr-TR" b="1" dirty="0" err="1"/>
              <a:t>with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correct</a:t>
            </a:r>
            <a:r>
              <a:rPr lang="tr-TR" b="1" dirty="0"/>
              <a:t> </a:t>
            </a:r>
            <a:r>
              <a:rPr lang="tr-TR" b="1" dirty="0" err="1"/>
              <a:t>words</a:t>
            </a:r>
            <a:r>
              <a:rPr lang="tr-TR" b="1" dirty="0"/>
              <a:t> .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words</a:t>
            </a:r>
            <a:r>
              <a:rPr lang="tr-TR" b="1" dirty="0"/>
              <a:t> </a:t>
            </a:r>
            <a:r>
              <a:rPr lang="tr-TR" b="1" dirty="0" err="1"/>
              <a:t>are</a:t>
            </a:r>
            <a:r>
              <a:rPr lang="tr-TR" b="1" dirty="0"/>
              <a:t> in </a:t>
            </a:r>
            <a:r>
              <a:rPr lang="tr-TR" b="1" dirty="0" err="1"/>
              <a:t>Turkish</a:t>
            </a:r>
            <a:r>
              <a:rPr lang="tr-TR" b="1" dirty="0"/>
              <a:t> but do not </a:t>
            </a:r>
            <a:r>
              <a:rPr lang="tr-TR" b="1" dirty="0" err="1"/>
              <a:t>worry</a:t>
            </a:r>
            <a:r>
              <a:rPr lang="tr-TR" b="1" dirty="0"/>
              <a:t>, </a:t>
            </a:r>
            <a:r>
              <a:rPr lang="tr-TR" b="1" dirty="0" err="1"/>
              <a:t>trust</a:t>
            </a:r>
            <a:r>
              <a:rPr lang="tr-TR" b="1" dirty="0"/>
              <a:t> </a:t>
            </a:r>
            <a:r>
              <a:rPr lang="tr-TR" b="1" dirty="0" err="1"/>
              <a:t>your</a:t>
            </a:r>
            <a:r>
              <a:rPr lang="tr-TR" b="1" dirty="0"/>
              <a:t> EARS.    </a:t>
            </a:r>
            <a:endParaRPr lang="tr-TR" dirty="0"/>
          </a:p>
          <a:p>
            <a:r>
              <a:rPr lang="tr-TR" b="1" dirty="0"/>
              <a:t> soğan- karanfil –   domates – biber – patlıcan - </a:t>
            </a:r>
            <a:r>
              <a:rPr lang="tr-TR" b="1" dirty="0" err="1"/>
              <a:t>karayemişa</a:t>
            </a:r>
            <a:r>
              <a:rPr lang="tr-TR" b="1" dirty="0"/>
              <a:t> - </a:t>
            </a:r>
            <a:r>
              <a:rPr lang="tr-TR" b="1" dirty="0" err="1"/>
              <a:t>çami</a:t>
            </a:r>
            <a:r>
              <a:rPr lang="tr-TR" b="1" dirty="0"/>
              <a:t> -  kınayı </a:t>
            </a:r>
            <a:endParaRPr lang="tr-TR" b="1" dirty="0" smtClean="0"/>
          </a:p>
          <a:p>
            <a:endParaRPr lang="tr-TR" b="1" dirty="0"/>
          </a:p>
          <a:p>
            <a:r>
              <a:rPr lang="tr-TR" dirty="0"/>
              <a:t>4. </a:t>
            </a:r>
            <a:r>
              <a:rPr lang="tr-TR" b="1" dirty="0" err="1"/>
              <a:t>Hayde</a:t>
            </a:r>
            <a:r>
              <a:rPr lang="tr-TR" b="1" dirty="0"/>
              <a:t> </a:t>
            </a:r>
            <a:r>
              <a:rPr lang="tr-TR" b="1" dirty="0" err="1"/>
              <a:t>gidelum</a:t>
            </a:r>
            <a:r>
              <a:rPr lang="tr-TR" b="1" dirty="0"/>
              <a:t> </a:t>
            </a:r>
            <a:r>
              <a:rPr lang="tr-TR" b="1" dirty="0" err="1"/>
              <a:t>hayde</a:t>
            </a:r>
            <a:r>
              <a:rPr lang="tr-TR" b="1" dirty="0"/>
              <a:t>, </a:t>
            </a:r>
            <a:r>
              <a:rPr lang="tr-TR" b="1" dirty="0" err="1"/>
              <a:t>Hayde</a:t>
            </a:r>
            <a:r>
              <a:rPr lang="tr-TR" b="1" dirty="0"/>
              <a:t> </a:t>
            </a:r>
            <a:r>
              <a:rPr lang="tr-TR" b="1" dirty="0" err="1"/>
              <a:t>gidelum</a:t>
            </a:r>
            <a:r>
              <a:rPr lang="tr-TR" b="1" dirty="0"/>
              <a:t> </a:t>
            </a:r>
            <a:r>
              <a:rPr lang="tr-TR" b="1" dirty="0" err="1"/>
              <a:t>hayde,Hayde</a:t>
            </a:r>
            <a:r>
              <a:rPr lang="tr-TR" b="1" dirty="0"/>
              <a:t> </a:t>
            </a:r>
            <a:r>
              <a:rPr lang="tr-TR" b="1" dirty="0" err="1"/>
              <a:t>gidelum</a:t>
            </a:r>
            <a:r>
              <a:rPr lang="tr-TR" b="1" dirty="0"/>
              <a:t> </a:t>
            </a:r>
            <a:r>
              <a:rPr lang="tr-TR" b="1" dirty="0" err="1"/>
              <a:t>hayde</a:t>
            </a:r>
            <a:r>
              <a:rPr lang="tr-TR" b="1" dirty="0"/>
              <a:t> </a:t>
            </a:r>
            <a:endParaRPr lang="tr-TR" dirty="0"/>
          </a:p>
          <a:p>
            <a:r>
              <a:rPr lang="tr-TR" b="1" dirty="0"/>
              <a:t>Dağa ____________, Dağa ____________, Dağa ____________,</a:t>
            </a:r>
            <a:endParaRPr lang="tr-TR" dirty="0"/>
          </a:p>
          <a:p>
            <a:r>
              <a:rPr lang="tr-TR" b="1" dirty="0" err="1"/>
              <a:t>Elun</a:t>
            </a:r>
            <a:r>
              <a:rPr lang="tr-TR" b="1" dirty="0"/>
              <a:t> nişanlısına, </a:t>
            </a:r>
            <a:r>
              <a:rPr lang="tr-TR" b="1" dirty="0" err="1"/>
              <a:t>Elun</a:t>
            </a:r>
            <a:r>
              <a:rPr lang="tr-TR" b="1" dirty="0"/>
              <a:t> </a:t>
            </a:r>
            <a:r>
              <a:rPr lang="tr-TR" b="1" dirty="0" err="1"/>
              <a:t>nişanlısına,Elun</a:t>
            </a:r>
            <a:r>
              <a:rPr lang="tr-TR" b="1" dirty="0"/>
              <a:t> </a:t>
            </a:r>
            <a:r>
              <a:rPr lang="tr-TR" b="1" dirty="0" err="1"/>
              <a:t>nişanlisina</a:t>
            </a:r>
            <a:endParaRPr lang="tr-TR" dirty="0"/>
          </a:p>
          <a:p>
            <a:r>
              <a:rPr lang="tr-TR" b="1" dirty="0"/>
              <a:t>Ben </a:t>
            </a:r>
            <a:r>
              <a:rPr lang="tr-TR" b="1" dirty="0" err="1"/>
              <a:t>nasil</a:t>
            </a:r>
            <a:r>
              <a:rPr lang="tr-TR" b="1" dirty="0"/>
              <a:t> deyim </a:t>
            </a:r>
            <a:r>
              <a:rPr lang="tr-TR" b="1" dirty="0" err="1"/>
              <a:t>hayde</a:t>
            </a:r>
            <a:r>
              <a:rPr lang="tr-TR" b="1" dirty="0"/>
              <a:t>, Ben </a:t>
            </a:r>
            <a:r>
              <a:rPr lang="tr-TR" b="1" dirty="0" err="1"/>
              <a:t>nasil</a:t>
            </a:r>
            <a:r>
              <a:rPr lang="tr-TR" b="1" dirty="0"/>
              <a:t> deyim </a:t>
            </a:r>
            <a:r>
              <a:rPr lang="tr-TR" b="1" dirty="0" err="1"/>
              <a:t>hayde,Ben</a:t>
            </a:r>
            <a:r>
              <a:rPr lang="tr-TR" b="1" dirty="0"/>
              <a:t> </a:t>
            </a:r>
            <a:r>
              <a:rPr lang="tr-TR" b="1" dirty="0" err="1"/>
              <a:t>nasil</a:t>
            </a:r>
            <a:r>
              <a:rPr lang="tr-TR" b="1" dirty="0"/>
              <a:t> deyim </a:t>
            </a:r>
            <a:r>
              <a:rPr lang="tr-TR" b="1" dirty="0" err="1"/>
              <a:t>hayde</a:t>
            </a:r>
            <a:endParaRPr lang="tr-TR" dirty="0"/>
          </a:p>
          <a:p>
            <a:r>
              <a:rPr lang="tr-TR" b="1" dirty="0" err="1"/>
              <a:t>Çiktum</a:t>
            </a:r>
            <a:r>
              <a:rPr lang="tr-TR" b="1" dirty="0"/>
              <a:t> ______ </a:t>
            </a:r>
            <a:r>
              <a:rPr lang="tr-TR" b="1" dirty="0" err="1"/>
              <a:t>budadum</a:t>
            </a:r>
            <a:r>
              <a:rPr lang="tr-TR" b="1" dirty="0"/>
              <a:t>, </a:t>
            </a:r>
            <a:r>
              <a:rPr lang="tr-TR" b="1" dirty="0" err="1"/>
              <a:t>Çiktum</a:t>
            </a:r>
            <a:r>
              <a:rPr lang="tr-TR" b="1" dirty="0"/>
              <a:t>_______ </a:t>
            </a:r>
            <a:r>
              <a:rPr lang="tr-TR" b="1" dirty="0" err="1"/>
              <a:t>budadum</a:t>
            </a:r>
            <a:r>
              <a:rPr lang="tr-TR" b="1" dirty="0"/>
              <a:t>, </a:t>
            </a:r>
            <a:r>
              <a:rPr lang="tr-TR" b="1" dirty="0" err="1"/>
              <a:t>Çiktum</a:t>
            </a:r>
            <a:r>
              <a:rPr lang="tr-TR" b="1" dirty="0"/>
              <a:t> ______ </a:t>
            </a:r>
            <a:r>
              <a:rPr lang="tr-TR" b="1" dirty="0" err="1"/>
              <a:t>budadum</a:t>
            </a:r>
            <a:endParaRPr lang="tr-TR" dirty="0"/>
          </a:p>
          <a:p>
            <a:r>
              <a:rPr lang="tr-TR" b="1" dirty="0" err="1"/>
              <a:t>Endurdum</a:t>
            </a:r>
            <a:r>
              <a:rPr lang="tr-TR" b="1" dirty="0"/>
              <a:t> </a:t>
            </a:r>
            <a:r>
              <a:rPr lang="tr-TR" b="1" dirty="0" err="1"/>
              <a:t>yarisina,Endurdum</a:t>
            </a:r>
            <a:r>
              <a:rPr lang="tr-TR" b="1" dirty="0"/>
              <a:t> </a:t>
            </a:r>
            <a:r>
              <a:rPr lang="tr-TR" b="1" dirty="0" err="1"/>
              <a:t>yarisina,Endurdum</a:t>
            </a:r>
            <a:r>
              <a:rPr lang="tr-TR" b="1" dirty="0"/>
              <a:t> </a:t>
            </a:r>
            <a:r>
              <a:rPr lang="tr-TR" b="1" dirty="0" err="1"/>
              <a:t>yarisina</a:t>
            </a:r>
            <a:endParaRPr lang="tr-TR" dirty="0"/>
          </a:p>
          <a:p>
            <a:r>
              <a:rPr lang="tr-TR" b="1" dirty="0"/>
              <a:t>Böyle </a:t>
            </a:r>
            <a:r>
              <a:rPr lang="tr-TR" b="1" dirty="0" err="1"/>
              <a:t>sevdamu</a:t>
            </a:r>
            <a:r>
              <a:rPr lang="tr-TR" b="1" dirty="0"/>
              <a:t> olur, Böyle </a:t>
            </a:r>
            <a:r>
              <a:rPr lang="tr-TR" b="1" dirty="0" err="1"/>
              <a:t>sevdamu</a:t>
            </a:r>
            <a:r>
              <a:rPr lang="tr-TR" b="1" dirty="0"/>
              <a:t> olur, Böyle </a:t>
            </a:r>
            <a:r>
              <a:rPr lang="tr-TR" b="1" dirty="0" err="1"/>
              <a:t>sevdamu</a:t>
            </a:r>
            <a:r>
              <a:rPr lang="tr-TR" b="1" dirty="0"/>
              <a:t> olur</a:t>
            </a:r>
            <a:endParaRPr lang="tr-TR" dirty="0"/>
          </a:p>
          <a:p>
            <a:r>
              <a:rPr lang="tr-TR" b="1" dirty="0"/>
              <a:t>Girsin yerin </a:t>
            </a:r>
            <a:r>
              <a:rPr lang="tr-TR" b="1" dirty="0" err="1"/>
              <a:t>dibuna</a:t>
            </a:r>
            <a:r>
              <a:rPr lang="tr-TR" b="1" dirty="0"/>
              <a:t>, Girsin yerin </a:t>
            </a:r>
            <a:r>
              <a:rPr lang="tr-TR" b="1" dirty="0" err="1"/>
              <a:t>dibuna</a:t>
            </a:r>
            <a:r>
              <a:rPr lang="tr-TR" b="1" dirty="0"/>
              <a:t>, Girsin yerin </a:t>
            </a:r>
            <a:r>
              <a:rPr lang="tr-TR" b="1" dirty="0" err="1"/>
              <a:t>dibuna</a:t>
            </a:r>
            <a:endParaRPr lang="tr-TR" dirty="0"/>
          </a:p>
          <a:p>
            <a:endParaRPr lang="tr-TR" b="1" dirty="0" smtClean="0"/>
          </a:p>
          <a:p>
            <a:endParaRPr lang="tr-TR" b="1" dirty="0"/>
          </a:p>
          <a:p>
            <a:endParaRPr lang="tr-TR" b="1" dirty="0" smtClean="0"/>
          </a:p>
          <a:p>
            <a:endParaRPr lang="tr-TR" b="1" dirty="0"/>
          </a:p>
          <a:p>
            <a:endParaRPr lang="tr-TR" b="1" dirty="0" smtClean="0"/>
          </a:p>
          <a:p>
            <a:endParaRPr lang="tr-TR" b="1" dirty="0"/>
          </a:p>
          <a:p>
            <a:endParaRPr lang="tr-TR" b="1" dirty="0" smtClean="0"/>
          </a:p>
          <a:p>
            <a:endParaRPr lang="tr-TR" b="1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1520"/>
            <a:ext cx="9144000" cy="4057650"/>
          </a:xfrm>
        </p:spPr>
        <p:txBody>
          <a:bodyPr>
            <a:noAutofit/>
          </a:bodyPr>
          <a:lstStyle/>
          <a:p>
            <a:endParaRPr lang="en-US" dirty="0"/>
          </a:p>
          <a:p>
            <a:endParaRPr lang="tr-TR" sz="3200" dirty="0" smtClean="0"/>
          </a:p>
          <a:p>
            <a:endParaRPr lang="tr-TR" sz="3200" b="1" dirty="0" smtClean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7649" y="2113094"/>
            <a:ext cx="8352264" cy="40576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1520"/>
            <a:ext cx="9144000" cy="4057650"/>
          </a:xfrm>
        </p:spPr>
        <p:txBody>
          <a:bodyPr>
            <a:normAutofit fontScale="92500" lnSpcReduction="10000"/>
          </a:bodyPr>
          <a:lstStyle/>
          <a:p>
            <a:r>
              <a:rPr lang="tr-TR" sz="3600" b="1" dirty="0" smtClean="0"/>
              <a:t>EXPLORE</a:t>
            </a:r>
          </a:p>
          <a:p>
            <a:r>
              <a:rPr lang="tr-TR" sz="3600" b="1" dirty="0" err="1" smtClean="0"/>
              <a:t>Questions</a:t>
            </a:r>
            <a:r>
              <a:rPr lang="tr-TR" sz="3600" b="1" dirty="0" smtClean="0"/>
              <a:t> </a:t>
            </a:r>
            <a:r>
              <a:rPr lang="tr-TR" sz="3600" b="1" dirty="0" err="1"/>
              <a:t>for</a:t>
            </a:r>
            <a:r>
              <a:rPr lang="tr-TR" sz="3600" b="1" dirty="0"/>
              <a:t> </a:t>
            </a:r>
            <a:r>
              <a:rPr lang="tr-TR" sz="3600" b="1" dirty="0" err="1"/>
              <a:t>Discussion</a:t>
            </a:r>
            <a:r>
              <a:rPr lang="tr-TR" sz="3600" b="1" dirty="0"/>
              <a:t>: </a:t>
            </a:r>
            <a:endParaRPr lang="tr-TR" sz="3600" dirty="0"/>
          </a:p>
          <a:p>
            <a:r>
              <a:rPr lang="tr-TR" sz="3600" dirty="0"/>
              <a:t>1.Look at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photos</a:t>
            </a:r>
            <a:r>
              <a:rPr lang="tr-TR" sz="3600" dirty="0"/>
              <a:t>. </a:t>
            </a:r>
            <a:r>
              <a:rPr lang="tr-TR" sz="3600" dirty="0" err="1"/>
              <a:t>What</a:t>
            </a:r>
            <a:r>
              <a:rPr lang="tr-TR" sz="3600" dirty="0"/>
              <a:t> do </a:t>
            </a:r>
            <a:r>
              <a:rPr lang="tr-TR" sz="3600" dirty="0" err="1"/>
              <a:t>you</a:t>
            </a:r>
            <a:r>
              <a:rPr lang="tr-TR" sz="3600" dirty="0"/>
              <a:t> </a:t>
            </a:r>
            <a:r>
              <a:rPr lang="tr-TR" sz="3600" dirty="0" err="1"/>
              <a:t>think</a:t>
            </a:r>
            <a:r>
              <a:rPr lang="tr-TR" sz="3600" dirty="0"/>
              <a:t> </a:t>
            </a:r>
            <a:r>
              <a:rPr lang="tr-TR" sz="3600" dirty="0" err="1"/>
              <a:t>they</a:t>
            </a:r>
            <a:r>
              <a:rPr lang="tr-TR" sz="3600" dirty="0"/>
              <a:t> </a:t>
            </a:r>
            <a:r>
              <a:rPr lang="tr-TR" sz="3600" dirty="0" err="1"/>
              <a:t>have</a:t>
            </a:r>
            <a:r>
              <a:rPr lang="tr-TR" sz="3600" dirty="0"/>
              <a:t> in </a:t>
            </a:r>
            <a:r>
              <a:rPr lang="tr-TR" sz="3600" dirty="0" err="1"/>
              <a:t>common</a:t>
            </a:r>
            <a:r>
              <a:rPr lang="tr-TR" sz="3600" dirty="0"/>
              <a:t> ?</a:t>
            </a:r>
          </a:p>
          <a:p>
            <a:r>
              <a:rPr lang="tr-TR" sz="3600" dirty="0"/>
              <a:t>2. Can </a:t>
            </a:r>
            <a:r>
              <a:rPr lang="tr-TR" sz="3600" dirty="0" err="1"/>
              <a:t>you</a:t>
            </a:r>
            <a:r>
              <a:rPr lang="tr-TR" sz="3600" dirty="0"/>
              <a:t> </a:t>
            </a:r>
            <a:r>
              <a:rPr lang="tr-TR" sz="3600" dirty="0" err="1"/>
              <a:t>connect</a:t>
            </a:r>
            <a:r>
              <a:rPr lang="tr-TR" sz="3600" dirty="0"/>
              <a:t> </a:t>
            </a:r>
            <a:r>
              <a:rPr lang="tr-TR" sz="3600" dirty="0" err="1"/>
              <a:t>those</a:t>
            </a:r>
            <a:r>
              <a:rPr lang="tr-TR" sz="3600" dirty="0"/>
              <a:t> </a:t>
            </a:r>
            <a:r>
              <a:rPr lang="tr-TR" sz="3600" dirty="0" err="1"/>
              <a:t>photos</a:t>
            </a:r>
            <a:r>
              <a:rPr lang="tr-TR" sz="3600" dirty="0"/>
              <a:t> </a:t>
            </a:r>
            <a:r>
              <a:rPr lang="tr-TR" sz="3600" dirty="0" err="1"/>
              <a:t>with</a:t>
            </a:r>
            <a:r>
              <a:rPr lang="tr-TR" sz="3600" dirty="0"/>
              <a:t>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key</a:t>
            </a:r>
            <a:r>
              <a:rPr lang="tr-TR" sz="3600" dirty="0"/>
              <a:t> </a:t>
            </a:r>
            <a:r>
              <a:rPr lang="tr-TR" sz="3600" dirty="0" err="1"/>
              <a:t>words</a:t>
            </a:r>
            <a:r>
              <a:rPr lang="tr-TR" sz="3600" dirty="0"/>
              <a:t> in Activity 1? How </a:t>
            </a:r>
            <a:r>
              <a:rPr lang="tr-TR" sz="3600" dirty="0" err="1"/>
              <a:t>are</a:t>
            </a:r>
            <a:r>
              <a:rPr lang="tr-TR" sz="3600" dirty="0"/>
              <a:t> </a:t>
            </a:r>
            <a:r>
              <a:rPr lang="tr-TR" sz="3600" dirty="0" err="1"/>
              <a:t>they</a:t>
            </a:r>
            <a:r>
              <a:rPr lang="tr-TR" sz="3600" dirty="0"/>
              <a:t> </a:t>
            </a:r>
            <a:r>
              <a:rPr lang="tr-TR" sz="3600" dirty="0" err="1"/>
              <a:t>connected</a:t>
            </a:r>
            <a:r>
              <a:rPr lang="tr-TR" sz="3600" dirty="0"/>
              <a:t>?</a:t>
            </a:r>
          </a:p>
          <a:p>
            <a:r>
              <a:rPr lang="tr-TR" sz="3600" dirty="0"/>
              <a:t>3. </a:t>
            </a:r>
            <a:r>
              <a:rPr lang="tr-TR" sz="3600" dirty="0" err="1"/>
              <a:t>What</a:t>
            </a:r>
            <a:r>
              <a:rPr lang="tr-TR" sz="3600" dirty="0"/>
              <a:t> is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natural</a:t>
            </a:r>
            <a:r>
              <a:rPr lang="tr-TR" sz="3600" dirty="0"/>
              <a:t> </a:t>
            </a:r>
            <a:r>
              <a:rPr lang="tr-TR" sz="3600" dirty="0" err="1"/>
              <a:t>resource</a:t>
            </a:r>
            <a:r>
              <a:rPr lang="tr-TR" sz="3600" dirty="0"/>
              <a:t> </a:t>
            </a:r>
            <a:r>
              <a:rPr lang="tr-TR" sz="3600" dirty="0" err="1"/>
              <a:t>we</a:t>
            </a:r>
            <a:r>
              <a:rPr lang="tr-TR" sz="3600" dirty="0"/>
              <a:t> </a:t>
            </a:r>
            <a:r>
              <a:rPr lang="tr-TR" sz="3600" dirty="0" err="1"/>
              <a:t>focus</a:t>
            </a:r>
            <a:r>
              <a:rPr lang="tr-TR" sz="3600" dirty="0"/>
              <a:t> on? </a:t>
            </a:r>
            <a:r>
              <a:rPr lang="tr-TR" sz="3600" dirty="0" err="1"/>
              <a:t>What</a:t>
            </a:r>
            <a:r>
              <a:rPr lang="tr-TR" sz="3600" dirty="0"/>
              <a:t> </a:t>
            </a:r>
            <a:r>
              <a:rPr lang="tr-TR" sz="3600" dirty="0" err="1"/>
              <a:t>are</a:t>
            </a:r>
            <a:r>
              <a:rPr lang="tr-TR" sz="3600" dirty="0"/>
              <a:t>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different</a:t>
            </a:r>
            <a:r>
              <a:rPr lang="tr-TR" sz="3600" dirty="0"/>
              <a:t> </a:t>
            </a:r>
            <a:r>
              <a:rPr lang="tr-TR" sz="3600" dirty="0" err="1"/>
              <a:t>uses</a:t>
            </a:r>
            <a:r>
              <a:rPr lang="tr-TR" sz="3600" dirty="0"/>
              <a:t> of </a:t>
            </a:r>
            <a:r>
              <a:rPr lang="tr-TR" sz="3600" dirty="0" err="1"/>
              <a:t>that</a:t>
            </a:r>
            <a:r>
              <a:rPr lang="tr-TR" sz="3600" dirty="0"/>
              <a:t> </a:t>
            </a:r>
            <a:r>
              <a:rPr lang="tr-TR" sz="3600" dirty="0" err="1"/>
              <a:t>natural</a:t>
            </a:r>
            <a:r>
              <a:rPr lang="tr-TR" sz="3600" dirty="0"/>
              <a:t> </a:t>
            </a:r>
            <a:r>
              <a:rPr lang="tr-TR" sz="3600" dirty="0" err="1"/>
              <a:t>resource</a:t>
            </a:r>
            <a:r>
              <a:rPr lang="tr-TR" sz="3600" dirty="0"/>
              <a:t>? </a:t>
            </a:r>
          </a:p>
          <a:p>
            <a:endParaRPr lang="en-US" sz="3600" dirty="0"/>
          </a:p>
          <a:p>
            <a:endParaRPr lang="tr-TR" dirty="0" smtClean="0"/>
          </a:p>
          <a:p>
            <a:endParaRPr lang="tr-TR" sz="3200" b="1" dirty="0" smtClean="0"/>
          </a:p>
          <a:p>
            <a:endParaRPr lang="en-US" sz="3200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1520"/>
            <a:ext cx="9144000" cy="4057650"/>
          </a:xfrm>
        </p:spPr>
        <p:txBody>
          <a:bodyPr>
            <a:normAutofit fontScale="70000" lnSpcReduction="20000"/>
          </a:bodyPr>
          <a:lstStyle/>
          <a:p>
            <a:r>
              <a:rPr lang="tr-TR" sz="2800" b="1" dirty="0" smtClean="0"/>
              <a:t>EXPLAIN</a:t>
            </a:r>
          </a:p>
          <a:p>
            <a:r>
              <a:rPr lang="tr-TR" sz="2800" b="1" dirty="0" err="1" smtClean="0"/>
              <a:t>Answer</a:t>
            </a:r>
            <a:r>
              <a:rPr lang="tr-TR" sz="2800" b="1" dirty="0" smtClean="0"/>
              <a:t> </a:t>
            </a:r>
            <a:r>
              <a:rPr lang="tr-TR" sz="2800" b="1" dirty="0" err="1"/>
              <a:t>the</a:t>
            </a:r>
            <a:r>
              <a:rPr lang="tr-TR" sz="2800" b="1" dirty="0"/>
              <a:t> </a:t>
            </a:r>
            <a:r>
              <a:rPr lang="tr-TR" sz="2800" b="1" dirty="0" err="1"/>
              <a:t>questions</a:t>
            </a:r>
            <a:r>
              <a:rPr lang="tr-TR" sz="2800" b="1" dirty="0"/>
              <a:t> </a:t>
            </a:r>
            <a:endParaRPr lang="tr-TR" sz="2800" dirty="0"/>
          </a:p>
          <a:p>
            <a:r>
              <a:rPr lang="tr-TR" sz="2800" dirty="0"/>
              <a:t>1.Plants </a:t>
            </a:r>
            <a:r>
              <a:rPr lang="tr-TR" sz="2800" dirty="0" err="1"/>
              <a:t>have</a:t>
            </a:r>
            <a:r>
              <a:rPr lang="tr-TR" sz="2800" dirty="0"/>
              <a:t> </a:t>
            </a:r>
            <a:r>
              <a:rPr lang="tr-TR" sz="2800" dirty="0" err="1"/>
              <a:t>special</a:t>
            </a:r>
            <a:r>
              <a:rPr lang="tr-TR" sz="2800" dirty="0"/>
              <a:t> </a:t>
            </a:r>
            <a:r>
              <a:rPr lang="tr-TR" sz="2800" dirty="0" err="1"/>
              <a:t>round</a:t>
            </a:r>
            <a:r>
              <a:rPr lang="tr-TR" sz="2800" dirty="0"/>
              <a:t>, </a:t>
            </a:r>
            <a:r>
              <a:rPr lang="tr-TR" sz="2800" dirty="0" err="1"/>
              <a:t>flat</a:t>
            </a:r>
            <a:r>
              <a:rPr lang="tr-TR" sz="2800" dirty="0"/>
              <a:t> </a:t>
            </a:r>
            <a:r>
              <a:rPr lang="tr-TR" sz="2800" dirty="0" err="1"/>
              <a:t>organelles</a:t>
            </a:r>
            <a:r>
              <a:rPr lang="tr-TR" sz="2800" dirty="0"/>
              <a:t> </a:t>
            </a:r>
            <a:r>
              <a:rPr lang="tr-TR" sz="2800" dirty="0" err="1"/>
              <a:t>called</a:t>
            </a:r>
            <a:r>
              <a:rPr lang="tr-TR" sz="2800" dirty="0"/>
              <a:t> c__________. </a:t>
            </a:r>
            <a:r>
              <a:rPr lang="tr-TR" sz="2800" dirty="0" err="1"/>
              <a:t>They</a:t>
            </a:r>
            <a:r>
              <a:rPr lang="tr-TR" sz="2800" dirty="0"/>
              <a:t> </a:t>
            </a:r>
            <a:r>
              <a:rPr lang="tr-TR" sz="2800" dirty="0" err="1"/>
              <a:t>are</a:t>
            </a:r>
            <a:r>
              <a:rPr lang="tr-TR" sz="2800" dirty="0"/>
              <a:t> </a:t>
            </a:r>
            <a:r>
              <a:rPr lang="tr-TR" sz="2800" dirty="0" err="1"/>
              <a:t>arranged</a:t>
            </a:r>
            <a:r>
              <a:rPr lang="tr-TR" sz="2800" dirty="0"/>
              <a:t> in </a:t>
            </a:r>
            <a:r>
              <a:rPr lang="tr-TR" sz="2800" dirty="0" err="1"/>
              <a:t>stacks</a:t>
            </a:r>
            <a:r>
              <a:rPr lang="tr-TR" sz="2800" dirty="0"/>
              <a:t> </a:t>
            </a:r>
            <a:r>
              <a:rPr lang="tr-TR" sz="2800" dirty="0" err="1"/>
              <a:t>called</a:t>
            </a:r>
            <a:r>
              <a:rPr lang="tr-TR" sz="2800" dirty="0"/>
              <a:t> g________</a:t>
            </a:r>
          </a:p>
          <a:p>
            <a:r>
              <a:rPr lang="tr-TR" sz="2800" dirty="0"/>
              <a:t>2. </a:t>
            </a:r>
            <a:r>
              <a:rPr lang="tr-TR" sz="2800" dirty="0" err="1"/>
              <a:t>What</a:t>
            </a:r>
            <a:r>
              <a:rPr lang="tr-TR" sz="2800" dirty="0"/>
              <a:t> </a:t>
            </a:r>
            <a:r>
              <a:rPr lang="tr-TR" sz="2800" dirty="0" err="1"/>
              <a:t>gives</a:t>
            </a:r>
            <a:r>
              <a:rPr lang="tr-TR" sz="2800" dirty="0"/>
              <a:t> </a:t>
            </a:r>
            <a:r>
              <a:rPr lang="tr-TR" sz="2800" dirty="0" err="1"/>
              <a:t>leafy</a:t>
            </a:r>
            <a:r>
              <a:rPr lang="tr-TR" sz="2800" dirty="0"/>
              <a:t> </a:t>
            </a:r>
            <a:r>
              <a:rPr lang="tr-TR" sz="2800" dirty="0" err="1"/>
              <a:t>green</a:t>
            </a:r>
            <a:r>
              <a:rPr lang="tr-TR" sz="2800" dirty="0"/>
              <a:t> </a:t>
            </a:r>
            <a:r>
              <a:rPr lang="tr-TR" sz="2800" dirty="0" err="1"/>
              <a:t>plants</a:t>
            </a:r>
            <a:r>
              <a:rPr lang="tr-TR" sz="2800" dirty="0"/>
              <a:t> </a:t>
            </a:r>
            <a:r>
              <a:rPr lang="tr-TR" sz="2800" dirty="0" err="1"/>
              <a:t>their</a:t>
            </a:r>
            <a:r>
              <a:rPr lang="tr-TR" sz="2800" dirty="0"/>
              <a:t> </a:t>
            </a:r>
            <a:r>
              <a:rPr lang="tr-TR" sz="2800" dirty="0" err="1"/>
              <a:t>green</a:t>
            </a:r>
            <a:r>
              <a:rPr lang="tr-TR" sz="2800" dirty="0"/>
              <a:t> </a:t>
            </a:r>
            <a:r>
              <a:rPr lang="tr-TR" sz="2800" dirty="0" err="1"/>
              <a:t>color</a:t>
            </a:r>
            <a:r>
              <a:rPr lang="tr-TR" sz="2800" dirty="0"/>
              <a:t> is c__________ in </a:t>
            </a:r>
            <a:r>
              <a:rPr lang="tr-TR" sz="2800" dirty="0" err="1"/>
              <a:t>those</a:t>
            </a:r>
            <a:r>
              <a:rPr lang="tr-TR" sz="2800" dirty="0"/>
              <a:t> </a:t>
            </a:r>
            <a:r>
              <a:rPr lang="tr-TR" sz="2800" dirty="0" err="1"/>
              <a:t>stacks</a:t>
            </a:r>
            <a:r>
              <a:rPr lang="tr-TR" sz="2800" dirty="0"/>
              <a:t>. </a:t>
            </a:r>
          </a:p>
          <a:p>
            <a:r>
              <a:rPr lang="tr-TR" sz="2800" dirty="0"/>
              <a:t>3.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chlorophyll</a:t>
            </a:r>
            <a:r>
              <a:rPr lang="tr-TR" sz="2800" dirty="0"/>
              <a:t> is </a:t>
            </a:r>
            <a:r>
              <a:rPr lang="tr-TR" sz="2800" dirty="0" err="1"/>
              <a:t>activated</a:t>
            </a:r>
            <a:r>
              <a:rPr lang="tr-TR" sz="2800" dirty="0"/>
              <a:t> </a:t>
            </a:r>
            <a:r>
              <a:rPr lang="tr-TR" sz="2800" dirty="0" err="1"/>
              <a:t>by</a:t>
            </a:r>
            <a:r>
              <a:rPr lang="tr-TR" sz="2800" dirty="0"/>
              <a:t> __________</a:t>
            </a:r>
            <a:r>
              <a:rPr lang="tr-TR" sz="2800" dirty="0" err="1"/>
              <a:t>creating</a:t>
            </a:r>
            <a:r>
              <a:rPr lang="tr-TR" sz="2800" dirty="0"/>
              <a:t> an </a:t>
            </a:r>
            <a:r>
              <a:rPr lang="tr-TR" sz="2800" dirty="0" err="1"/>
              <a:t>energy</a:t>
            </a:r>
            <a:r>
              <a:rPr lang="tr-TR" sz="2800" dirty="0"/>
              <a:t> </a:t>
            </a:r>
            <a:r>
              <a:rPr lang="tr-TR" sz="2800" dirty="0" err="1"/>
              <a:t>that</a:t>
            </a:r>
            <a:r>
              <a:rPr lang="tr-TR" sz="2800" dirty="0"/>
              <a:t> </a:t>
            </a:r>
            <a:r>
              <a:rPr lang="tr-TR" sz="2800" dirty="0" err="1"/>
              <a:t>splits</a:t>
            </a:r>
            <a:r>
              <a:rPr lang="tr-TR" sz="2800" dirty="0"/>
              <a:t> </a:t>
            </a:r>
            <a:r>
              <a:rPr lang="tr-TR" sz="2800" dirty="0" err="1"/>
              <a:t>molecules</a:t>
            </a:r>
            <a:r>
              <a:rPr lang="tr-TR" sz="2800" dirty="0"/>
              <a:t> of </a:t>
            </a:r>
            <a:r>
              <a:rPr lang="tr-TR" sz="2800" dirty="0" err="1"/>
              <a:t>water</a:t>
            </a:r>
            <a:r>
              <a:rPr lang="tr-TR" sz="2800" dirty="0"/>
              <a:t>, </a:t>
            </a:r>
            <a:r>
              <a:rPr lang="tr-TR" sz="2800" dirty="0" err="1"/>
              <a:t>separating</a:t>
            </a:r>
            <a:r>
              <a:rPr lang="tr-TR" sz="2800" dirty="0"/>
              <a:t> </a:t>
            </a:r>
            <a:r>
              <a:rPr lang="tr-TR" sz="2800" dirty="0" err="1"/>
              <a:t>them</a:t>
            </a:r>
            <a:r>
              <a:rPr lang="tr-TR" sz="2800" dirty="0"/>
              <a:t> </a:t>
            </a:r>
            <a:r>
              <a:rPr lang="tr-TR" sz="2800" dirty="0" err="1"/>
              <a:t>out</a:t>
            </a:r>
            <a:r>
              <a:rPr lang="tr-TR" sz="2800" dirty="0"/>
              <a:t> </a:t>
            </a:r>
            <a:r>
              <a:rPr lang="tr-TR" sz="2800" dirty="0" err="1"/>
              <a:t>into</a:t>
            </a:r>
            <a:r>
              <a:rPr lang="tr-TR" sz="2800" dirty="0"/>
              <a:t> ___________ </a:t>
            </a:r>
            <a:r>
              <a:rPr lang="tr-TR" sz="2800" dirty="0" err="1"/>
              <a:t>and</a:t>
            </a:r>
            <a:r>
              <a:rPr lang="tr-TR" sz="2800" dirty="0"/>
              <a:t> _____________. </a:t>
            </a:r>
          </a:p>
          <a:p>
            <a:r>
              <a:rPr lang="tr-TR" sz="2800" dirty="0"/>
              <a:t>4. </a:t>
            </a:r>
            <a:r>
              <a:rPr lang="tr-TR" sz="2800" dirty="0" err="1"/>
              <a:t>Plants</a:t>
            </a:r>
            <a:r>
              <a:rPr lang="tr-TR" sz="2800" dirty="0"/>
              <a:t> </a:t>
            </a:r>
            <a:r>
              <a:rPr lang="tr-TR" sz="2800" dirty="0" err="1"/>
              <a:t>combine</a:t>
            </a:r>
            <a:r>
              <a:rPr lang="tr-TR" sz="2800" dirty="0"/>
              <a:t> __________ </a:t>
            </a:r>
            <a:r>
              <a:rPr lang="tr-TR" sz="2800" dirty="0" err="1"/>
              <a:t>from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water</a:t>
            </a:r>
            <a:r>
              <a:rPr lang="tr-TR" sz="2800" dirty="0"/>
              <a:t> </a:t>
            </a:r>
            <a:r>
              <a:rPr lang="tr-TR" sz="2800" dirty="0" err="1"/>
              <a:t>with</a:t>
            </a:r>
            <a:r>
              <a:rPr lang="tr-TR" sz="2800" dirty="0"/>
              <a:t> ___________ </a:t>
            </a:r>
            <a:r>
              <a:rPr lang="tr-TR" sz="2800" dirty="0" err="1"/>
              <a:t>we</a:t>
            </a:r>
            <a:r>
              <a:rPr lang="tr-TR" sz="2800" dirty="0"/>
              <a:t> </a:t>
            </a:r>
            <a:r>
              <a:rPr lang="tr-TR" sz="2800" dirty="0" err="1"/>
              <a:t>breathe</a:t>
            </a:r>
            <a:r>
              <a:rPr lang="tr-TR" sz="2800" dirty="0"/>
              <a:t> </a:t>
            </a:r>
            <a:r>
              <a:rPr lang="tr-TR" sz="2800" dirty="0" err="1"/>
              <a:t>out</a:t>
            </a:r>
            <a:r>
              <a:rPr lang="tr-TR" sz="2800" dirty="0"/>
              <a:t>. __________ is </a:t>
            </a:r>
            <a:r>
              <a:rPr lang="tr-TR" sz="2800" dirty="0" err="1"/>
              <a:t>released</a:t>
            </a:r>
            <a:r>
              <a:rPr lang="tr-TR" sz="2800" dirty="0"/>
              <a:t> </a:t>
            </a:r>
            <a:r>
              <a:rPr lang="tr-TR" sz="2800" dirty="0" err="1"/>
              <a:t>into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air</a:t>
            </a:r>
            <a:r>
              <a:rPr lang="tr-TR" sz="2800" dirty="0"/>
              <a:t>.</a:t>
            </a:r>
          </a:p>
          <a:p>
            <a:r>
              <a:rPr lang="tr-TR" sz="2800" dirty="0"/>
              <a:t>5. </a:t>
            </a:r>
            <a:r>
              <a:rPr lang="tr-TR" sz="2800" dirty="0" err="1"/>
              <a:t>That</a:t>
            </a:r>
            <a:r>
              <a:rPr lang="tr-TR" sz="2800" dirty="0"/>
              <a:t> </a:t>
            </a:r>
            <a:r>
              <a:rPr lang="tr-TR" sz="2800" dirty="0" err="1"/>
              <a:t>process</a:t>
            </a:r>
            <a:r>
              <a:rPr lang="tr-TR" sz="2800" dirty="0"/>
              <a:t> </a:t>
            </a:r>
            <a:r>
              <a:rPr lang="tr-TR" sz="2800" dirty="0" err="1"/>
              <a:t>by</a:t>
            </a:r>
            <a:r>
              <a:rPr lang="tr-TR" sz="2800" dirty="0"/>
              <a:t> </a:t>
            </a:r>
            <a:r>
              <a:rPr lang="tr-TR" sz="2800" dirty="0" err="1"/>
              <a:t>which</a:t>
            </a:r>
            <a:r>
              <a:rPr lang="tr-TR" sz="2800" dirty="0"/>
              <a:t> </a:t>
            </a:r>
            <a:r>
              <a:rPr lang="tr-TR" sz="2800" dirty="0" err="1"/>
              <a:t>plants</a:t>
            </a:r>
            <a:r>
              <a:rPr lang="tr-TR" sz="2800" dirty="0"/>
              <a:t> </a:t>
            </a:r>
            <a:r>
              <a:rPr lang="tr-TR" sz="2800" dirty="0" err="1"/>
              <a:t>use</a:t>
            </a:r>
            <a:r>
              <a:rPr lang="tr-TR" sz="2800" dirty="0"/>
              <a:t> </a:t>
            </a:r>
            <a:r>
              <a:rPr lang="tr-TR" sz="2800" dirty="0" err="1"/>
              <a:t>sunlight</a:t>
            </a:r>
            <a:r>
              <a:rPr lang="tr-TR" sz="2800" dirty="0"/>
              <a:t>, </a:t>
            </a:r>
            <a:r>
              <a:rPr lang="tr-TR" sz="2800" dirty="0" err="1"/>
              <a:t>water</a:t>
            </a:r>
            <a:r>
              <a:rPr lang="tr-TR" sz="2800" dirty="0"/>
              <a:t>,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carbon</a:t>
            </a:r>
            <a:r>
              <a:rPr lang="tr-TR" sz="2800" dirty="0"/>
              <a:t> </a:t>
            </a:r>
            <a:r>
              <a:rPr lang="tr-TR" sz="2800" dirty="0" err="1"/>
              <a:t>dioxide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 smtClean="0"/>
              <a:t>release</a:t>
            </a:r>
            <a:r>
              <a:rPr lang="tr-TR" sz="2800" dirty="0" smtClean="0"/>
              <a:t> </a:t>
            </a:r>
            <a:r>
              <a:rPr lang="tr-TR" sz="2800" dirty="0"/>
              <a:t>_________ </a:t>
            </a:r>
            <a:r>
              <a:rPr lang="tr-TR" sz="2800" dirty="0" err="1"/>
              <a:t>and</a:t>
            </a:r>
            <a:r>
              <a:rPr lang="tr-TR" sz="2800" dirty="0"/>
              <a:t> ________ </a:t>
            </a:r>
            <a:r>
              <a:rPr lang="tr-TR" sz="2800" dirty="0" smtClean="0"/>
              <a:t>is </a:t>
            </a:r>
            <a:r>
              <a:rPr lang="tr-TR" sz="2800" dirty="0" err="1"/>
              <a:t>called</a:t>
            </a:r>
            <a:r>
              <a:rPr lang="tr-TR" sz="2800" dirty="0"/>
              <a:t> p____________. </a:t>
            </a:r>
          </a:p>
          <a:p>
            <a:r>
              <a:rPr lang="tr-TR" altLang="en-US" sz="2800" dirty="0" smtClean="0">
                <a:sym typeface="+mn-ea"/>
              </a:rPr>
              <a:t> </a:t>
            </a:r>
            <a:endParaRPr lang="tr-TR" altLang="en-US" sz="2800" dirty="0"/>
          </a:p>
          <a:p>
            <a:endParaRPr lang="en-US" sz="2800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1520"/>
            <a:ext cx="9144000" cy="4057650"/>
          </a:xfrm>
        </p:spPr>
        <p:txBody>
          <a:bodyPr>
            <a:normAutofit fontScale="92500"/>
          </a:bodyPr>
          <a:lstStyle/>
          <a:p>
            <a:r>
              <a:rPr lang="tr-TR" sz="2800" dirty="0" err="1"/>
              <a:t>Plants</a:t>
            </a:r>
            <a:r>
              <a:rPr lang="tr-TR" sz="2800" dirty="0"/>
              <a:t> </a:t>
            </a:r>
            <a:r>
              <a:rPr lang="tr-TR" sz="2800" dirty="0" err="1"/>
              <a:t>Are</a:t>
            </a:r>
            <a:r>
              <a:rPr lang="tr-TR" sz="2800" dirty="0"/>
              <a:t> </a:t>
            </a:r>
            <a:r>
              <a:rPr lang="tr-TR" sz="2800" dirty="0" err="1"/>
              <a:t>Producers</a:t>
            </a:r>
            <a:r>
              <a:rPr lang="tr-TR" sz="2800" dirty="0"/>
              <a:t> .</a:t>
            </a:r>
          </a:p>
          <a:p>
            <a:r>
              <a:rPr lang="tr-TR" sz="2800" dirty="0"/>
              <a:t>People </a:t>
            </a:r>
            <a:r>
              <a:rPr lang="tr-TR" sz="2800" dirty="0" err="1"/>
              <a:t>are</a:t>
            </a:r>
            <a:r>
              <a:rPr lang="tr-TR" sz="2800" dirty="0"/>
              <a:t> </a:t>
            </a:r>
            <a:r>
              <a:rPr lang="tr-TR" sz="2800" dirty="0" err="1"/>
              <a:t>consumers</a:t>
            </a:r>
            <a:r>
              <a:rPr lang="tr-TR" sz="2800" dirty="0"/>
              <a:t>. </a:t>
            </a:r>
            <a:r>
              <a:rPr lang="tr-TR" sz="2800" dirty="0" err="1"/>
              <a:t>We</a:t>
            </a:r>
            <a:r>
              <a:rPr lang="tr-TR" sz="2800" dirty="0"/>
              <a:t> </a:t>
            </a:r>
            <a:r>
              <a:rPr lang="tr-TR" sz="2800" dirty="0" err="1"/>
              <a:t>have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spend</a:t>
            </a:r>
            <a:r>
              <a:rPr lang="tr-TR" sz="2800" dirty="0"/>
              <a:t> </a:t>
            </a:r>
            <a:r>
              <a:rPr lang="tr-TR" sz="2800" dirty="0" err="1"/>
              <a:t>large</a:t>
            </a:r>
            <a:r>
              <a:rPr lang="tr-TR" sz="2800" dirty="0"/>
              <a:t> </a:t>
            </a:r>
            <a:r>
              <a:rPr lang="tr-TR" sz="2800" dirty="0" err="1"/>
              <a:t>parts</a:t>
            </a:r>
            <a:r>
              <a:rPr lang="tr-TR" sz="2800" dirty="0"/>
              <a:t> of </a:t>
            </a:r>
            <a:r>
              <a:rPr lang="tr-TR" sz="2800" dirty="0" err="1"/>
              <a:t>our</a:t>
            </a:r>
            <a:r>
              <a:rPr lang="tr-TR" sz="2800" dirty="0"/>
              <a:t> </a:t>
            </a:r>
            <a:r>
              <a:rPr lang="tr-TR" sz="2800" dirty="0" err="1"/>
              <a:t>days</a:t>
            </a:r>
            <a:r>
              <a:rPr lang="tr-TR" sz="2800" dirty="0"/>
              <a:t> fi </a:t>
            </a:r>
            <a:r>
              <a:rPr lang="tr-TR" sz="2800" dirty="0" err="1"/>
              <a:t>nding</a:t>
            </a:r>
            <a:r>
              <a:rPr lang="tr-TR" sz="2800" dirty="0"/>
              <a:t>, </a:t>
            </a:r>
            <a:r>
              <a:rPr lang="tr-TR" sz="2800" dirty="0" err="1"/>
              <a:t>buying</a:t>
            </a:r>
            <a:r>
              <a:rPr lang="tr-TR" sz="2800" dirty="0"/>
              <a:t>, </a:t>
            </a:r>
            <a:r>
              <a:rPr lang="tr-TR" sz="2800" dirty="0" err="1"/>
              <a:t>cooking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eating</a:t>
            </a:r>
            <a:r>
              <a:rPr lang="tr-TR" sz="2800" dirty="0"/>
              <a:t> </a:t>
            </a:r>
            <a:r>
              <a:rPr lang="tr-TR" sz="2800" dirty="0" err="1"/>
              <a:t>our</a:t>
            </a:r>
            <a:r>
              <a:rPr lang="tr-TR" sz="2800" dirty="0"/>
              <a:t> </a:t>
            </a:r>
            <a:r>
              <a:rPr lang="tr-TR" sz="2800" dirty="0" err="1"/>
              <a:t>food</a:t>
            </a:r>
            <a:r>
              <a:rPr lang="tr-TR" sz="2800" dirty="0"/>
              <a:t>. </a:t>
            </a:r>
            <a:r>
              <a:rPr lang="tr-TR" sz="2800" dirty="0" err="1"/>
              <a:t>Did</a:t>
            </a:r>
            <a:r>
              <a:rPr lang="tr-TR" sz="2800" dirty="0"/>
              <a:t> </a:t>
            </a:r>
            <a:r>
              <a:rPr lang="tr-TR" sz="2800" dirty="0" err="1"/>
              <a:t>you</a:t>
            </a:r>
            <a:r>
              <a:rPr lang="tr-TR" sz="2800" dirty="0"/>
              <a:t> ever </a:t>
            </a:r>
            <a:r>
              <a:rPr lang="tr-TR" sz="2800" dirty="0" err="1"/>
              <a:t>think</a:t>
            </a:r>
            <a:r>
              <a:rPr lang="tr-TR" sz="2800" dirty="0"/>
              <a:t> it </a:t>
            </a:r>
            <a:r>
              <a:rPr lang="tr-TR" sz="2800" dirty="0" err="1"/>
              <a:t>might</a:t>
            </a:r>
            <a:r>
              <a:rPr lang="tr-TR" sz="2800" dirty="0"/>
              <a:t> be nice </a:t>
            </a:r>
            <a:r>
              <a:rPr lang="tr-TR" sz="2800" dirty="0" err="1"/>
              <a:t>to</a:t>
            </a:r>
            <a:r>
              <a:rPr lang="tr-TR" sz="2800" dirty="0"/>
              <a:t> be </a:t>
            </a:r>
            <a:r>
              <a:rPr lang="tr-TR" sz="2800" dirty="0" err="1"/>
              <a:t>able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make</a:t>
            </a:r>
            <a:r>
              <a:rPr lang="tr-TR" sz="2800" dirty="0"/>
              <a:t> </a:t>
            </a:r>
            <a:r>
              <a:rPr lang="tr-TR" sz="2800" dirty="0" err="1"/>
              <a:t>your</a:t>
            </a:r>
            <a:r>
              <a:rPr lang="tr-TR" sz="2800" dirty="0"/>
              <a:t> </a:t>
            </a:r>
            <a:r>
              <a:rPr lang="tr-TR" sz="2800" dirty="0" err="1"/>
              <a:t>own</a:t>
            </a:r>
            <a:r>
              <a:rPr lang="tr-TR" sz="2800" dirty="0"/>
              <a:t> </a:t>
            </a:r>
            <a:r>
              <a:rPr lang="tr-TR" sz="2800" dirty="0" err="1"/>
              <a:t>food</a:t>
            </a:r>
            <a:r>
              <a:rPr lang="tr-TR" sz="2800" dirty="0"/>
              <a:t> </a:t>
            </a:r>
            <a:r>
              <a:rPr lang="tr-TR" sz="2800" dirty="0" err="1"/>
              <a:t>like</a:t>
            </a:r>
            <a:r>
              <a:rPr lang="tr-TR" sz="2800" dirty="0"/>
              <a:t> </a:t>
            </a:r>
            <a:r>
              <a:rPr lang="tr-TR" sz="2800" dirty="0" err="1"/>
              <a:t>plants</a:t>
            </a:r>
            <a:r>
              <a:rPr lang="tr-TR" sz="2800" dirty="0"/>
              <a:t> do? </a:t>
            </a:r>
            <a:r>
              <a:rPr lang="tr-TR" sz="2800" dirty="0" err="1"/>
              <a:t>Plants</a:t>
            </a:r>
            <a:r>
              <a:rPr lang="tr-TR" sz="2800" dirty="0"/>
              <a:t> </a:t>
            </a:r>
            <a:r>
              <a:rPr lang="tr-TR" sz="2800" dirty="0" err="1"/>
              <a:t>are</a:t>
            </a:r>
            <a:r>
              <a:rPr lang="tr-TR" sz="2800" dirty="0"/>
              <a:t> </a:t>
            </a:r>
            <a:r>
              <a:rPr lang="tr-TR" sz="2800" dirty="0" err="1"/>
              <a:t>producers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perform</a:t>
            </a:r>
            <a:r>
              <a:rPr lang="tr-TR" sz="2800" dirty="0"/>
              <a:t> a </a:t>
            </a:r>
            <a:r>
              <a:rPr lang="tr-TR" sz="2800" dirty="0" err="1"/>
              <a:t>process</a:t>
            </a:r>
            <a:r>
              <a:rPr lang="tr-TR" sz="2800" dirty="0"/>
              <a:t> </a:t>
            </a:r>
            <a:r>
              <a:rPr lang="tr-TR" sz="2800" dirty="0" err="1"/>
              <a:t>called</a:t>
            </a:r>
            <a:r>
              <a:rPr lang="tr-TR" sz="2800" dirty="0"/>
              <a:t> </a:t>
            </a:r>
            <a:r>
              <a:rPr lang="tr-TR" sz="2800" dirty="0" err="1"/>
              <a:t>photosynthesis</a:t>
            </a:r>
            <a:r>
              <a:rPr lang="tr-TR" sz="2800" dirty="0"/>
              <a:t> </a:t>
            </a:r>
            <a:r>
              <a:rPr lang="tr-TR" sz="2800" dirty="0" err="1"/>
              <a:t>using</a:t>
            </a:r>
            <a:r>
              <a:rPr lang="tr-TR" sz="2800" dirty="0"/>
              <a:t> </a:t>
            </a:r>
            <a:r>
              <a:rPr lang="tr-TR" sz="2800" dirty="0" err="1"/>
              <a:t>light</a:t>
            </a:r>
            <a:r>
              <a:rPr lang="tr-TR" sz="2800" dirty="0"/>
              <a:t> </a:t>
            </a:r>
            <a:r>
              <a:rPr lang="tr-TR" sz="2800" dirty="0" err="1"/>
              <a:t>from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sun, </a:t>
            </a:r>
            <a:r>
              <a:rPr lang="tr-TR" sz="2800" dirty="0" err="1"/>
              <a:t>water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carbon</a:t>
            </a:r>
            <a:r>
              <a:rPr lang="tr-TR" sz="2800" dirty="0"/>
              <a:t> </a:t>
            </a:r>
            <a:r>
              <a:rPr lang="tr-TR" sz="2800" dirty="0" err="1"/>
              <a:t>dioxide</a:t>
            </a:r>
            <a:r>
              <a:rPr lang="tr-TR" sz="2800" dirty="0"/>
              <a:t>. </a:t>
            </a:r>
            <a:r>
              <a:rPr lang="tr-TR" sz="2800" dirty="0" err="1"/>
              <a:t>Carbon</a:t>
            </a:r>
            <a:r>
              <a:rPr lang="tr-TR" sz="2800" dirty="0"/>
              <a:t> </a:t>
            </a:r>
            <a:r>
              <a:rPr lang="tr-TR" sz="2800" dirty="0" err="1"/>
              <a:t>dioxide</a:t>
            </a:r>
            <a:r>
              <a:rPr lang="tr-TR" sz="2800" dirty="0"/>
              <a:t> is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gas</a:t>
            </a:r>
            <a:r>
              <a:rPr lang="tr-TR" sz="2800" dirty="0"/>
              <a:t> </a:t>
            </a:r>
            <a:r>
              <a:rPr lang="tr-TR" sz="2800" dirty="0" err="1"/>
              <a:t>we</a:t>
            </a:r>
            <a:r>
              <a:rPr lang="tr-TR" sz="2800" dirty="0"/>
              <a:t> </a:t>
            </a:r>
            <a:r>
              <a:rPr lang="tr-TR" sz="2800" dirty="0" err="1"/>
              <a:t>exhale</a:t>
            </a:r>
            <a:r>
              <a:rPr lang="tr-TR" sz="2800" dirty="0"/>
              <a:t> </a:t>
            </a:r>
            <a:r>
              <a:rPr lang="tr-TR" sz="2800" dirty="0" err="1"/>
              <a:t>when</a:t>
            </a:r>
            <a:r>
              <a:rPr lang="tr-TR" sz="2800" dirty="0"/>
              <a:t> </a:t>
            </a:r>
            <a:r>
              <a:rPr lang="tr-TR" sz="2800" dirty="0" err="1"/>
              <a:t>we</a:t>
            </a:r>
            <a:r>
              <a:rPr lang="tr-TR" sz="2800" dirty="0"/>
              <a:t> </a:t>
            </a:r>
            <a:r>
              <a:rPr lang="tr-TR" sz="2800" dirty="0" err="1"/>
              <a:t>breathe</a:t>
            </a:r>
            <a:r>
              <a:rPr lang="tr-TR" sz="2800" dirty="0"/>
              <a:t>.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end</a:t>
            </a:r>
            <a:r>
              <a:rPr lang="tr-TR" sz="2800" dirty="0"/>
              <a:t> </a:t>
            </a:r>
            <a:r>
              <a:rPr lang="tr-TR" sz="2800" dirty="0" err="1"/>
              <a:t>result</a:t>
            </a:r>
            <a:r>
              <a:rPr lang="tr-TR" sz="2800" dirty="0"/>
              <a:t> of </a:t>
            </a:r>
            <a:r>
              <a:rPr lang="tr-TR" sz="2800" dirty="0" err="1"/>
              <a:t>this</a:t>
            </a:r>
            <a:r>
              <a:rPr lang="tr-TR" sz="2800" dirty="0"/>
              <a:t> </a:t>
            </a:r>
            <a:r>
              <a:rPr lang="tr-TR" sz="2800" dirty="0" err="1"/>
              <a:t>chemical</a:t>
            </a:r>
            <a:r>
              <a:rPr lang="tr-TR" sz="2800" dirty="0"/>
              <a:t> </a:t>
            </a:r>
            <a:r>
              <a:rPr lang="tr-TR" sz="2800" dirty="0" err="1"/>
              <a:t>reaction</a:t>
            </a:r>
            <a:r>
              <a:rPr lang="tr-TR" sz="2800" dirty="0"/>
              <a:t> is </a:t>
            </a:r>
            <a:r>
              <a:rPr lang="tr-TR" sz="2800" dirty="0" err="1"/>
              <a:t>sugar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plant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“</a:t>
            </a:r>
            <a:r>
              <a:rPr lang="tr-TR" sz="2800" dirty="0" err="1"/>
              <a:t>eat</a:t>
            </a:r>
            <a:r>
              <a:rPr lang="tr-TR" sz="2800" dirty="0"/>
              <a:t>.”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plant</a:t>
            </a:r>
            <a:r>
              <a:rPr lang="tr-TR" sz="2800" dirty="0"/>
              <a:t> </a:t>
            </a:r>
            <a:r>
              <a:rPr lang="tr-TR" sz="2800" dirty="0" err="1"/>
              <a:t>releases</a:t>
            </a:r>
            <a:r>
              <a:rPr lang="tr-TR" sz="2800" dirty="0"/>
              <a:t> </a:t>
            </a:r>
            <a:r>
              <a:rPr lang="tr-TR" sz="2800" dirty="0" err="1"/>
              <a:t>water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oxygen</a:t>
            </a:r>
            <a:r>
              <a:rPr lang="tr-TR" sz="2800" dirty="0"/>
              <a:t>, a </a:t>
            </a:r>
            <a:r>
              <a:rPr lang="tr-TR" sz="2800" dirty="0" err="1"/>
              <a:t>gas</a:t>
            </a:r>
            <a:r>
              <a:rPr lang="tr-TR" sz="2800" dirty="0"/>
              <a:t> </a:t>
            </a:r>
            <a:r>
              <a:rPr lang="tr-TR" sz="2800" dirty="0" err="1"/>
              <a:t>all</a:t>
            </a:r>
            <a:r>
              <a:rPr lang="tr-TR" sz="2800" dirty="0"/>
              <a:t> </a:t>
            </a:r>
            <a:r>
              <a:rPr lang="tr-TR" sz="2800" dirty="0" err="1"/>
              <a:t>animals</a:t>
            </a:r>
            <a:r>
              <a:rPr lang="tr-TR" sz="2800" dirty="0"/>
              <a:t> </a:t>
            </a:r>
            <a:r>
              <a:rPr lang="tr-TR" sz="2800" dirty="0" err="1"/>
              <a:t>need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breathe</a:t>
            </a:r>
            <a:r>
              <a:rPr lang="tr-TR" sz="2800" dirty="0"/>
              <a:t>, </a:t>
            </a:r>
            <a:r>
              <a:rPr lang="tr-TR" sz="2800" dirty="0" err="1"/>
              <a:t>into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air</a:t>
            </a:r>
            <a:r>
              <a:rPr lang="tr-TR" sz="2800" dirty="0"/>
              <a:t>. </a:t>
            </a:r>
          </a:p>
          <a:p>
            <a:pPr marL="0" indent="0">
              <a:buNone/>
            </a:pPr>
            <a:r>
              <a:rPr lang="tr-TR" altLang="en-US" sz="2800" dirty="0" smtClean="0">
                <a:solidFill>
                  <a:srgbClr val="FF0000"/>
                </a:solidFill>
                <a:sym typeface="+mn-ea"/>
              </a:rPr>
              <a:t>.</a:t>
            </a:r>
            <a:endParaRPr lang="en-US" sz="2800" dirty="0"/>
          </a:p>
          <a:p>
            <a:endParaRPr lang="tr-TR" sz="2800" dirty="0" smtClean="0"/>
          </a:p>
          <a:p>
            <a:endParaRPr lang="en-US" sz="2800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1520"/>
            <a:ext cx="9144000" cy="4057650"/>
          </a:xfrm>
        </p:spPr>
        <p:txBody>
          <a:bodyPr>
            <a:normAutofit fontScale="77500" lnSpcReduction="20000"/>
          </a:bodyPr>
          <a:lstStyle/>
          <a:p>
            <a:r>
              <a:rPr lang="tr-TR" sz="3600" dirty="0" err="1"/>
              <a:t>So</a:t>
            </a:r>
            <a:r>
              <a:rPr lang="tr-TR" sz="3600" dirty="0"/>
              <a:t> how do </a:t>
            </a:r>
            <a:r>
              <a:rPr lang="tr-TR" sz="3600" dirty="0" err="1"/>
              <a:t>plants</a:t>
            </a:r>
            <a:r>
              <a:rPr lang="tr-TR" sz="3600" dirty="0"/>
              <a:t> do it,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why</a:t>
            </a:r>
            <a:r>
              <a:rPr lang="tr-TR" sz="3600" dirty="0"/>
              <a:t> </a:t>
            </a:r>
            <a:r>
              <a:rPr lang="tr-TR" sz="3600" dirty="0" err="1"/>
              <a:t>can’t</a:t>
            </a:r>
            <a:r>
              <a:rPr lang="tr-TR" sz="3600" dirty="0"/>
              <a:t> </a:t>
            </a:r>
            <a:r>
              <a:rPr lang="tr-TR" sz="3600" dirty="0" err="1"/>
              <a:t>we</a:t>
            </a:r>
            <a:r>
              <a:rPr lang="tr-TR" sz="3600" dirty="0"/>
              <a:t>? </a:t>
            </a:r>
            <a:r>
              <a:rPr lang="tr-TR" sz="3600" dirty="0" err="1"/>
              <a:t>Plants</a:t>
            </a:r>
            <a:r>
              <a:rPr lang="tr-TR" sz="3600" dirty="0"/>
              <a:t> </a:t>
            </a:r>
            <a:r>
              <a:rPr lang="tr-TR" sz="3600" dirty="0" err="1"/>
              <a:t>have</a:t>
            </a:r>
            <a:r>
              <a:rPr lang="tr-TR" sz="3600" dirty="0"/>
              <a:t> </a:t>
            </a:r>
            <a:r>
              <a:rPr lang="tr-TR" sz="3600" dirty="0" err="1"/>
              <a:t>special</a:t>
            </a:r>
            <a:r>
              <a:rPr lang="tr-TR" sz="3600" dirty="0"/>
              <a:t> </a:t>
            </a:r>
            <a:r>
              <a:rPr lang="tr-TR" sz="3600" dirty="0" err="1"/>
              <a:t>structures</a:t>
            </a:r>
            <a:r>
              <a:rPr lang="tr-TR" sz="3600" dirty="0"/>
              <a:t> </a:t>
            </a:r>
            <a:r>
              <a:rPr lang="tr-TR" sz="3600" dirty="0" err="1"/>
              <a:t>called</a:t>
            </a:r>
            <a:r>
              <a:rPr lang="tr-TR" sz="3600" dirty="0"/>
              <a:t> </a:t>
            </a:r>
            <a:r>
              <a:rPr lang="tr-TR" sz="3600" dirty="0" err="1"/>
              <a:t>chloroplasts</a:t>
            </a:r>
            <a:r>
              <a:rPr lang="tr-TR" sz="3600" dirty="0"/>
              <a:t> </a:t>
            </a:r>
            <a:r>
              <a:rPr lang="tr-TR" sz="3600" dirty="0" err="1"/>
              <a:t>that</a:t>
            </a:r>
            <a:r>
              <a:rPr lang="tr-TR" sz="3600" dirty="0"/>
              <a:t> </a:t>
            </a:r>
            <a:r>
              <a:rPr lang="tr-TR" sz="3600" dirty="0" err="1"/>
              <a:t>animals</a:t>
            </a:r>
            <a:r>
              <a:rPr lang="tr-TR" sz="3600" dirty="0"/>
              <a:t> </a:t>
            </a:r>
            <a:r>
              <a:rPr lang="tr-TR" sz="3600" dirty="0" err="1"/>
              <a:t>don’t</a:t>
            </a:r>
            <a:r>
              <a:rPr lang="tr-TR" sz="3600" dirty="0"/>
              <a:t> </a:t>
            </a:r>
            <a:r>
              <a:rPr lang="tr-TR" sz="3600" dirty="0" err="1"/>
              <a:t>have</a:t>
            </a:r>
            <a:r>
              <a:rPr lang="tr-TR" sz="3600" dirty="0"/>
              <a:t>. </a:t>
            </a:r>
            <a:r>
              <a:rPr lang="tr-TR" sz="3600" dirty="0" err="1"/>
              <a:t>Chloroplasts</a:t>
            </a:r>
            <a:r>
              <a:rPr lang="tr-TR" sz="3600" dirty="0"/>
              <a:t> </a:t>
            </a:r>
            <a:r>
              <a:rPr lang="tr-TR" sz="3600" dirty="0" err="1"/>
              <a:t>are</a:t>
            </a:r>
            <a:r>
              <a:rPr lang="tr-TR" sz="3600" dirty="0"/>
              <a:t> </a:t>
            </a:r>
            <a:r>
              <a:rPr lang="tr-TR" sz="3600" dirty="0" err="1"/>
              <a:t>round</a:t>
            </a:r>
            <a:r>
              <a:rPr lang="tr-TR" sz="3600" dirty="0"/>
              <a:t>, </a:t>
            </a:r>
            <a:r>
              <a:rPr lang="tr-TR" sz="3600" dirty="0" err="1" smtClean="0"/>
              <a:t>fl</a:t>
            </a:r>
            <a:r>
              <a:rPr lang="tr-TR" sz="3600" dirty="0" err="1"/>
              <a:t>a</a:t>
            </a:r>
            <a:r>
              <a:rPr lang="tr-TR" sz="3600" dirty="0" err="1" smtClean="0"/>
              <a:t>t</a:t>
            </a:r>
            <a:r>
              <a:rPr lang="tr-TR" sz="3600" dirty="0" smtClean="0"/>
              <a:t> </a:t>
            </a:r>
            <a:r>
              <a:rPr lang="tr-TR" sz="3600" dirty="0" err="1"/>
              <a:t>organelles</a:t>
            </a:r>
            <a:r>
              <a:rPr lang="tr-TR" sz="3600" dirty="0"/>
              <a:t> </a:t>
            </a:r>
            <a:r>
              <a:rPr lang="tr-TR" sz="3600" dirty="0" err="1"/>
              <a:t>that</a:t>
            </a:r>
            <a:r>
              <a:rPr lang="tr-TR" sz="3600" dirty="0"/>
              <a:t> </a:t>
            </a:r>
            <a:r>
              <a:rPr lang="tr-TR" sz="3600" dirty="0" err="1"/>
              <a:t>are</a:t>
            </a:r>
            <a:r>
              <a:rPr lang="tr-TR" sz="3600" dirty="0"/>
              <a:t> </a:t>
            </a:r>
            <a:r>
              <a:rPr lang="tr-TR" sz="3600" dirty="0" err="1"/>
              <a:t>arranged</a:t>
            </a:r>
            <a:r>
              <a:rPr lang="tr-TR" sz="3600" dirty="0"/>
              <a:t> in </a:t>
            </a:r>
            <a:r>
              <a:rPr lang="tr-TR" sz="3600" dirty="0" err="1"/>
              <a:t>stacks</a:t>
            </a:r>
            <a:r>
              <a:rPr lang="tr-TR" sz="3600" dirty="0"/>
              <a:t> </a:t>
            </a:r>
            <a:r>
              <a:rPr lang="tr-TR" sz="3600" dirty="0" err="1"/>
              <a:t>called</a:t>
            </a:r>
            <a:r>
              <a:rPr lang="tr-TR" sz="3600" dirty="0"/>
              <a:t> </a:t>
            </a:r>
            <a:r>
              <a:rPr lang="tr-TR" sz="3600" dirty="0" err="1"/>
              <a:t>grana</a:t>
            </a:r>
            <a:r>
              <a:rPr lang="tr-TR" sz="3600" dirty="0"/>
              <a:t>. </a:t>
            </a:r>
            <a:r>
              <a:rPr lang="tr-TR" sz="3600" dirty="0" err="1"/>
              <a:t>These</a:t>
            </a:r>
            <a:r>
              <a:rPr lang="tr-TR" sz="3600" dirty="0"/>
              <a:t> </a:t>
            </a:r>
            <a:r>
              <a:rPr lang="tr-TR" sz="3600" dirty="0" err="1"/>
              <a:t>stacks</a:t>
            </a:r>
            <a:r>
              <a:rPr lang="tr-TR" sz="3600" dirty="0"/>
              <a:t> </a:t>
            </a:r>
            <a:r>
              <a:rPr lang="tr-TR" sz="3600" dirty="0" err="1"/>
              <a:t>are</a:t>
            </a:r>
            <a:r>
              <a:rPr lang="tr-TR" sz="3600" dirty="0"/>
              <a:t> </a:t>
            </a:r>
            <a:r>
              <a:rPr lang="tr-TR" sz="3600" dirty="0" err="1" smtClean="0"/>
              <a:t>filled</a:t>
            </a:r>
            <a:r>
              <a:rPr lang="tr-TR" sz="3600" dirty="0" smtClean="0"/>
              <a:t> </a:t>
            </a:r>
            <a:r>
              <a:rPr lang="tr-TR" sz="3600" dirty="0" err="1"/>
              <a:t>with</a:t>
            </a:r>
            <a:r>
              <a:rPr lang="tr-TR" sz="3600" dirty="0"/>
              <a:t> </a:t>
            </a:r>
            <a:r>
              <a:rPr lang="tr-TR" sz="3600" dirty="0" err="1"/>
              <a:t>chlorophyll</a:t>
            </a:r>
            <a:r>
              <a:rPr lang="tr-TR" sz="3600" dirty="0"/>
              <a:t>. </a:t>
            </a:r>
            <a:r>
              <a:rPr lang="tr-TR" sz="3600" dirty="0" err="1"/>
              <a:t>Chlorophyll</a:t>
            </a:r>
            <a:r>
              <a:rPr lang="tr-TR" sz="3600" dirty="0"/>
              <a:t> is </a:t>
            </a:r>
            <a:r>
              <a:rPr lang="tr-TR" sz="3600" dirty="0" err="1"/>
              <a:t>what</a:t>
            </a:r>
            <a:r>
              <a:rPr lang="tr-TR" sz="3600" dirty="0"/>
              <a:t> </a:t>
            </a:r>
            <a:r>
              <a:rPr lang="tr-TR" sz="3600" dirty="0" err="1"/>
              <a:t>gives</a:t>
            </a:r>
            <a:r>
              <a:rPr lang="tr-TR" sz="3600" dirty="0"/>
              <a:t> </a:t>
            </a:r>
            <a:r>
              <a:rPr lang="tr-TR" sz="3600" dirty="0" err="1"/>
              <a:t>leafy</a:t>
            </a:r>
            <a:r>
              <a:rPr lang="tr-TR" sz="3600" dirty="0"/>
              <a:t> </a:t>
            </a:r>
            <a:r>
              <a:rPr lang="tr-TR" sz="3600" dirty="0" err="1"/>
              <a:t>green</a:t>
            </a:r>
            <a:r>
              <a:rPr lang="tr-TR" sz="3600" dirty="0"/>
              <a:t> </a:t>
            </a:r>
            <a:r>
              <a:rPr lang="tr-TR" sz="3600" dirty="0" err="1"/>
              <a:t>plants</a:t>
            </a:r>
            <a:r>
              <a:rPr lang="tr-TR" sz="3600" dirty="0"/>
              <a:t> </a:t>
            </a:r>
            <a:r>
              <a:rPr lang="tr-TR" sz="3600" dirty="0" err="1"/>
              <a:t>their</a:t>
            </a:r>
            <a:r>
              <a:rPr lang="tr-TR" sz="3600" dirty="0"/>
              <a:t> </a:t>
            </a:r>
            <a:r>
              <a:rPr lang="tr-TR" sz="3600" dirty="0" err="1"/>
              <a:t>green</a:t>
            </a:r>
            <a:r>
              <a:rPr lang="tr-TR" sz="3600" dirty="0"/>
              <a:t> </a:t>
            </a:r>
            <a:r>
              <a:rPr lang="tr-TR" sz="3600" dirty="0" err="1"/>
              <a:t>color</a:t>
            </a:r>
            <a:r>
              <a:rPr lang="tr-TR" sz="3600" dirty="0"/>
              <a:t>. </a:t>
            </a:r>
            <a:r>
              <a:rPr lang="tr-TR" sz="3600" dirty="0" err="1"/>
              <a:t>Their</a:t>
            </a:r>
            <a:r>
              <a:rPr lang="tr-TR" sz="3600" dirty="0"/>
              <a:t> main </a:t>
            </a:r>
            <a:r>
              <a:rPr lang="tr-TR" sz="3600" dirty="0" err="1"/>
              <a:t>job</a:t>
            </a:r>
            <a:r>
              <a:rPr lang="tr-TR" sz="3600" dirty="0"/>
              <a:t> is </a:t>
            </a:r>
            <a:r>
              <a:rPr lang="tr-TR" sz="3600" dirty="0" err="1"/>
              <a:t>to</a:t>
            </a:r>
            <a:r>
              <a:rPr lang="tr-TR" sz="3600" dirty="0"/>
              <a:t> </a:t>
            </a:r>
            <a:r>
              <a:rPr lang="tr-TR" sz="3600" dirty="0" err="1"/>
              <a:t>absorb</a:t>
            </a:r>
            <a:r>
              <a:rPr lang="tr-TR" sz="3600" dirty="0"/>
              <a:t> </a:t>
            </a:r>
            <a:r>
              <a:rPr lang="tr-TR" sz="3600" dirty="0" err="1"/>
              <a:t>light</a:t>
            </a:r>
            <a:r>
              <a:rPr lang="tr-TR" sz="3600" dirty="0"/>
              <a:t> </a:t>
            </a:r>
            <a:r>
              <a:rPr lang="tr-TR" sz="3600" dirty="0" err="1"/>
              <a:t>from</a:t>
            </a:r>
            <a:r>
              <a:rPr lang="tr-TR" sz="3600" dirty="0"/>
              <a:t> </a:t>
            </a:r>
            <a:r>
              <a:rPr lang="tr-TR" sz="3600" dirty="0" err="1"/>
              <a:t>the</a:t>
            </a:r>
            <a:r>
              <a:rPr lang="tr-TR" sz="3600" dirty="0"/>
              <a:t> sun. </a:t>
            </a:r>
            <a:r>
              <a:rPr lang="tr-TR" sz="3600" dirty="0" err="1"/>
              <a:t>Chloroplasts</a:t>
            </a:r>
            <a:r>
              <a:rPr lang="tr-TR" sz="3600" dirty="0"/>
              <a:t> can </a:t>
            </a:r>
            <a:r>
              <a:rPr lang="tr-TR" sz="3600" dirty="0" err="1"/>
              <a:t>absorb</a:t>
            </a:r>
            <a:r>
              <a:rPr lang="tr-TR" sz="3600" dirty="0"/>
              <a:t> </a:t>
            </a:r>
            <a:r>
              <a:rPr lang="tr-TR" sz="3600" dirty="0" err="1"/>
              <a:t>every</a:t>
            </a:r>
            <a:r>
              <a:rPr lang="tr-TR" sz="3600" dirty="0"/>
              <a:t> </a:t>
            </a:r>
            <a:r>
              <a:rPr lang="tr-TR" sz="3600" dirty="0" err="1"/>
              <a:t>color</a:t>
            </a:r>
            <a:r>
              <a:rPr lang="tr-TR" sz="3600" dirty="0"/>
              <a:t> </a:t>
            </a:r>
            <a:r>
              <a:rPr lang="tr-TR" sz="3600" dirty="0" err="1"/>
              <a:t>except</a:t>
            </a:r>
            <a:r>
              <a:rPr lang="tr-TR" sz="3600" dirty="0"/>
              <a:t> </a:t>
            </a:r>
            <a:r>
              <a:rPr lang="tr-TR" sz="3600" dirty="0" err="1"/>
              <a:t>green</a:t>
            </a:r>
            <a:r>
              <a:rPr lang="tr-TR" sz="3600" dirty="0"/>
              <a:t>. </a:t>
            </a:r>
            <a:r>
              <a:rPr lang="tr-TR" sz="3600" dirty="0" err="1"/>
              <a:t>Light</a:t>
            </a:r>
            <a:r>
              <a:rPr lang="tr-TR" sz="3600" dirty="0"/>
              <a:t> </a:t>
            </a:r>
            <a:r>
              <a:rPr lang="tr-TR" sz="3600" dirty="0" err="1"/>
              <a:t>activates</a:t>
            </a:r>
            <a:r>
              <a:rPr lang="tr-TR" sz="3600" dirty="0"/>
              <a:t>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chlorophyll</a:t>
            </a:r>
            <a:r>
              <a:rPr lang="tr-TR" sz="3600" dirty="0"/>
              <a:t>. </a:t>
            </a:r>
            <a:r>
              <a:rPr lang="tr-TR" sz="3600" dirty="0" err="1"/>
              <a:t>It</a:t>
            </a:r>
            <a:r>
              <a:rPr lang="tr-TR" sz="3600" dirty="0"/>
              <a:t> </a:t>
            </a:r>
            <a:r>
              <a:rPr lang="tr-TR" sz="3600" dirty="0" err="1"/>
              <a:t>creates</a:t>
            </a:r>
            <a:r>
              <a:rPr lang="tr-TR" sz="3600" dirty="0"/>
              <a:t> an </a:t>
            </a:r>
            <a:r>
              <a:rPr lang="tr-TR" sz="3600" dirty="0" err="1"/>
              <a:t>energy</a:t>
            </a:r>
            <a:r>
              <a:rPr lang="tr-TR" sz="3600" dirty="0"/>
              <a:t> </a:t>
            </a:r>
            <a:r>
              <a:rPr lang="tr-TR" sz="3600" dirty="0" err="1"/>
              <a:t>that</a:t>
            </a:r>
            <a:r>
              <a:rPr lang="tr-TR" sz="3600" dirty="0"/>
              <a:t> </a:t>
            </a:r>
            <a:r>
              <a:rPr lang="tr-TR" sz="3600" dirty="0" err="1"/>
              <a:t>splits</a:t>
            </a:r>
            <a:r>
              <a:rPr lang="tr-TR" sz="3600" dirty="0"/>
              <a:t> </a:t>
            </a:r>
            <a:r>
              <a:rPr lang="tr-TR" sz="3600" dirty="0" err="1"/>
              <a:t>molecules</a:t>
            </a:r>
            <a:r>
              <a:rPr lang="tr-TR" sz="3600" dirty="0"/>
              <a:t> of </a:t>
            </a:r>
            <a:r>
              <a:rPr lang="tr-TR" sz="3600" dirty="0" err="1"/>
              <a:t>water</a:t>
            </a:r>
            <a:r>
              <a:rPr lang="tr-TR" sz="3600" dirty="0"/>
              <a:t>, </a:t>
            </a:r>
            <a:r>
              <a:rPr lang="tr-TR" sz="3600" dirty="0" err="1"/>
              <a:t>separating</a:t>
            </a:r>
            <a:r>
              <a:rPr lang="tr-TR" sz="3600" dirty="0"/>
              <a:t> </a:t>
            </a:r>
            <a:r>
              <a:rPr lang="tr-TR" sz="3600" dirty="0" err="1"/>
              <a:t>them</a:t>
            </a:r>
            <a:r>
              <a:rPr lang="tr-TR" sz="3600" dirty="0"/>
              <a:t> </a:t>
            </a:r>
            <a:r>
              <a:rPr lang="tr-TR" sz="3600" dirty="0" err="1"/>
              <a:t>out</a:t>
            </a:r>
            <a:r>
              <a:rPr lang="tr-TR" sz="3600" dirty="0"/>
              <a:t> </a:t>
            </a:r>
            <a:r>
              <a:rPr lang="tr-TR" sz="3600" dirty="0" err="1"/>
              <a:t>into</a:t>
            </a:r>
            <a:r>
              <a:rPr lang="tr-TR" sz="3600" dirty="0"/>
              <a:t> </a:t>
            </a:r>
            <a:r>
              <a:rPr lang="tr-TR" sz="3600" dirty="0" err="1"/>
              <a:t>hydrogen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oxygen</a:t>
            </a:r>
            <a:r>
              <a:rPr lang="tr-TR" sz="3600" dirty="0"/>
              <a:t>. </a:t>
            </a:r>
            <a:r>
              <a:rPr lang="tr-TR" sz="3600" dirty="0" err="1"/>
              <a:t>Chemical</a:t>
            </a:r>
            <a:r>
              <a:rPr lang="tr-TR" sz="3600" dirty="0"/>
              <a:t> </a:t>
            </a:r>
            <a:r>
              <a:rPr lang="tr-TR" sz="3600" dirty="0" err="1"/>
              <a:t>reactions</a:t>
            </a:r>
            <a:r>
              <a:rPr lang="tr-TR" sz="3600" dirty="0"/>
              <a:t> </a:t>
            </a:r>
            <a:r>
              <a:rPr lang="tr-TR" sz="3600" dirty="0" err="1"/>
              <a:t>take</a:t>
            </a:r>
            <a:r>
              <a:rPr lang="tr-TR" sz="3600" dirty="0"/>
              <a:t> </a:t>
            </a:r>
            <a:r>
              <a:rPr lang="tr-TR" sz="3600" dirty="0" err="1"/>
              <a:t>place</a:t>
            </a:r>
            <a:r>
              <a:rPr lang="tr-TR" sz="3600" dirty="0"/>
              <a:t>. </a:t>
            </a:r>
            <a:r>
              <a:rPr lang="tr-TR" sz="3600" dirty="0" err="1"/>
              <a:t>Hydrogen</a:t>
            </a:r>
            <a:r>
              <a:rPr lang="tr-TR" sz="3600" dirty="0"/>
              <a:t> </a:t>
            </a:r>
            <a:r>
              <a:rPr lang="tr-TR" sz="3600" dirty="0" err="1"/>
              <a:t>from</a:t>
            </a:r>
            <a:r>
              <a:rPr lang="tr-TR" sz="3600" dirty="0"/>
              <a:t>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water</a:t>
            </a:r>
            <a:r>
              <a:rPr lang="tr-TR" sz="3600" dirty="0"/>
              <a:t> </a:t>
            </a:r>
            <a:r>
              <a:rPr lang="tr-TR" sz="3600" dirty="0" err="1"/>
              <a:t>combines</a:t>
            </a:r>
            <a:r>
              <a:rPr lang="tr-TR" sz="3600" dirty="0"/>
              <a:t> </a:t>
            </a:r>
            <a:r>
              <a:rPr lang="tr-TR" sz="3600" dirty="0" err="1"/>
              <a:t>with</a:t>
            </a:r>
            <a:r>
              <a:rPr lang="tr-TR" sz="3600" dirty="0"/>
              <a:t> </a:t>
            </a:r>
            <a:r>
              <a:rPr lang="tr-TR" sz="3600" dirty="0" err="1"/>
              <a:t>carbon</a:t>
            </a:r>
            <a:r>
              <a:rPr lang="tr-TR" sz="3600" dirty="0"/>
              <a:t> </a:t>
            </a:r>
            <a:r>
              <a:rPr lang="tr-TR" sz="3600" dirty="0" err="1"/>
              <a:t>from</a:t>
            </a:r>
            <a:r>
              <a:rPr lang="tr-TR" sz="3600" dirty="0"/>
              <a:t>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carbon</a:t>
            </a:r>
            <a:r>
              <a:rPr lang="tr-TR" sz="3600" dirty="0"/>
              <a:t> </a:t>
            </a:r>
            <a:r>
              <a:rPr lang="tr-TR" sz="3600" dirty="0" err="1"/>
              <a:t>dioxide</a:t>
            </a:r>
            <a:r>
              <a:rPr lang="tr-TR" sz="3600" dirty="0"/>
              <a:t> </a:t>
            </a:r>
            <a:r>
              <a:rPr lang="tr-TR" sz="3600" dirty="0" err="1"/>
              <a:t>we</a:t>
            </a:r>
            <a:r>
              <a:rPr lang="tr-TR" sz="3600" dirty="0"/>
              <a:t> </a:t>
            </a:r>
            <a:r>
              <a:rPr lang="tr-TR" sz="3600" dirty="0" err="1"/>
              <a:t>breathe</a:t>
            </a:r>
            <a:r>
              <a:rPr lang="tr-TR" sz="3600" dirty="0"/>
              <a:t> </a:t>
            </a:r>
            <a:r>
              <a:rPr lang="tr-TR" sz="3600" dirty="0" err="1"/>
              <a:t>out</a:t>
            </a:r>
            <a:r>
              <a:rPr lang="tr-TR" sz="3600" dirty="0"/>
              <a:t>. </a:t>
            </a:r>
            <a:r>
              <a:rPr lang="tr-TR" sz="3600" dirty="0" err="1"/>
              <a:t>Oxygen</a:t>
            </a:r>
            <a:r>
              <a:rPr lang="tr-TR" sz="3600" dirty="0"/>
              <a:t> is </a:t>
            </a:r>
            <a:r>
              <a:rPr lang="tr-TR" sz="3600" dirty="0" err="1"/>
              <a:t>released</a:t>
            </a:r>
            <a:r>
              <a:rPr lang="tr-TR" sz="3600" dirty="0"/>
              <a:t> </a:t>
            </a:r>
            <a:r>
              <a:rPr lang="tr-TR" sz="3600" dirty="0" err="1"/>
              <a:t>into</a:t>
            </a:r>
            <a:r>
              <a:rPr lang="tr-TR" sz="3600" dirty="0"/>
              <a:t>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air</a:t>
            </a:r>
            <a:r>
              <a:rPr lang="tr-TR" sz="3600" dirty="0"/>
              <a:t>. </a:t>
            </a:r>
          </a:p>
          <a:p>
            <a:endParaRPr lang="en-US" sz="3600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1520"/>
            <a:ext cx="9144000" cy="4057650"/>
          </a:xfrm>
        </p:spPr>
        <p:txBody>
          <a:bodyPr>
            <a:normAutofit fontScale="85000" lnSpcReduction="10000"/>
          </a:bodyPr>
          <a:lstStyle/>
          <a:p>
            <a:r>
              <a:rPr lang="tr-TR" sz="3200" dirty="0"/>
              <a:t>People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plants</a:t>
            </a:r>
            <a:r>
              <a:rPr lang="tr-TR" sz="3200" dirty="0"/>
              <a:t> </a:t>
            </a:r>
            <a:r>
              <a:rPr lang="tr-TR" sz="3200" dirty="0" err="1"/>
              <a:t>make</a:t>
            </a:r>
            <a:r>
              <a:rPr lang="tr-TR" sz="3200" dirty="0"/>
              <a:t> </a:t>
            </a:r>
            <a:r>
              <a:rPr lang="tr-TR" sz="3200" dirty="0" err="1"/>
              <a:t>perfect</a:t>
            </a:r>
            <a:r>
              <a:rPr lang="tr-TR" sz="3200" dirty="0"/>
              <a:t> </a:t>
            </a:r>
            <a:r>
              <a:rPr lang="tr-TR" sz="3200" dirty="0" err="1"/>
              <a:t>partners</a:t>
            </a:r>
            <a:r>
              <a:rPr lang="tr-TR" sz="3200" dirty="0"/>
              <a:t>. </a:t>
            </a:r>
            <a:r>
              <a:rPr lang="tr-TR" sz="3200" dirty="0" err="1"/>
              <a:t>Plants</a:t>
            </a:r>
            <a:r>
              <a:rPr lang="tr-TR" sz="3200" dirty="0"/>
              <a:t> </a:t>
            </a:r>
            <a:r>
              <a:rPr lang="tr-TR" sz="3200" dirty="0" err="1"/>
              <a:t>rely</a:t>
            </a:r>
            <a:r>
              <a:rPr lang="tr-TR" sz="3200" dirty="0"/>
              <a:t> on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carbon</a:t>
            </a:r>
            <a:r>
              <a:rPr lang="tr-TR" sz="3200" dirty="0"/>
              <a:t> </a:t>
            </a:r>
            <a:r>
              <a:rPr lang="tr-TR" sz="3200" dirty="0" err="1"/>
              <a:t>dioxide</a:t>
            </a:r>
            <a:r>
              <a:rPr lang="tr-TR" sz="3200" dirty="0"/>
              <a:t> </a:t>
            </a:r>
            <a:r>
              <a:rPr lang="tr-TR" sz="3200" dirty="0" err="1"/>
              <a:t>that</a:t>
            </a:r>
            <a:r>
              <a:rPr lang="tr-TR" sz="3200" dirty="0"/>
              <a:t> </a:t>
            </a:r>
            <a:r>
              <a:rPr lang="tr-TR" sz="3200" dirty="0" err="1"/>
              <a:t>we</a:t>
            </a:r>
            <a:r>
              <a:rPr lang="tr-TR" sz="3200" dirty="0"/>
              <a:t> </a:t>
            </a:r>
            <a:r>
              <a:rPr lang="tr-TR" sz="3200" dirty="0" err="1"/>
              <a:t>breathe</a:t>
            </a:r>
            <a:r>
              <a:rPr lang="tr-TR" sz="3200" dirty="0"/>
              <a:t> </a:t>
            </a:r>
            <a:r>
              <a:rPr lang="tr-TR" sz="3200" dirty="0" err="1"/>
              <a:t>out</a:t>
            </a:r>
            <a:r>
              <a:rPr lang="tr-TR" sz="3200" dirty="0"/>
              <a:t>,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we</a:t>
            </a:r>
            <a:r>
              <a:rPr lang="tr-TR" sz="3200" dirty="0"/>
              <a:t> </a:t>
            </a:r>
            <a:r>
              <a:rPr lang="tr-TR" sz="3200" dirty="0" err="1"/>
              <a:t>rely</a:t>
            </a:r>
            <a:r>
              <a:rPr lang="tr-TR" sz="3200" dirty="0"/>
              <a:t> on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oxygen</a:t>
            </a:r>
            <a:r>
              <a:rPr lang="tr-TR" sz="3200" dirty="0"/>
              <a:t> </a:t>
            </a:r>
            <a:r>
              <a:rPr lang="tr-TR" sz="3200" dirty="0" err="1"/>
              <a:t>that</a:t>
            </a:r>
            <a:r>
              <a:rPr lang="tr-TR" sz="3200" dirty="0"/>
              <a:t> </a:t>
            </a:r>
            <a:r>
              <a:rPr lang="tr-TR" sz="3200" dirty="0" err="1"/>
              <a:t>they</a:t>
            </a:r>
            <a:r>
              <a:rPr lang="tr-TR" sz="3200" dirty="0"/>
              <a:t> “</a:t>
            </a:r>
            <a:r>
              <a:rPr lang="tr-TR" sz="3200" dirty="0" err="1"/>
              <a:t>breathe</a:t>
            </a:r>
            <a:r>
              <a:rPr lang="tr-TR" sz="3200" dirty="0"/>
              <a:t>” </a:t>
            </a:r>
            <a:r>
              <a:rPr lang="tr-TR" sz="3200" dirty="0" err="1"/>
              <a:t>out</a:t>
            </a:r>
            <a:r>
              <a:rPr lang="tr-TR" sz="3200" dirty="0"/>
              <a:t>. </a:t>
            </a:r>
            <a:r>
              <a:rPr lang="tr-TR" sz="3200" dirty="0" err="1"/>
              <a:t>This</a:t>
            </a:r>
            <a:r>
              <a:rPr lang="tr-TR" sz="3200" dirty="0"/>
              <a:t> is </a:t>
            </a:r>
            <a:r>
              <a:rPr lang="tr-TR" sz="3200" dirty="0" err="1"/>
              <a:t>one</a:t>
            </a:r>
            <a:r>
              <a:rPr lang="tr-TR" sz="3200" dirty="0"/>
              <a:t> </a:t>
            </a:r>
            <a:r>
              <a:rPr lang="tr-TR" sz="3200" dirty="0" err="1"/>
              <a:t>good</a:t>
            </a:r>
            <a:r>
              <a:rPr lang="tr-TR" sz="3200" dirty="0"/>
              <a:t> </a:t>
            </a:r>
            <a:r>
              <a:rPr lang="tr-TR" sz="3200" dirty="0" err="1"/>
              <a:t>reason</a:t>
            </a:r>
            <a:r>
              <a:rPr lang="tr-TR" sz="3200" dirty="0"/>
              <a:t> </a:t>
            </a:r>
            <a:r>
              <a:rPr lang="tr-TR" sz="3200" dirty="0" err="1"/>
              <a:t>for</a:t>
            </a:r>
            <a:r>
              <a:rPr lang="tr-TR" sz="3200" dirty="0"/>
              <a:t> </a:t>
            </a:r>
            <a:r>
              <a:rPr lang="tr-TR" sz="3200" dirty="0" err="1"/>
              <a:t>protecting</a:t>
            </a:r>
            <a:r>
              <a:rPr lang="tr-TR" sz="3200" dirty="0"/>
              <a:t> </a:t>
            </a:r>
            <a:r>
              <a:rPr lang="tr-TR" sz="3200" dirty="0" err="1"/>
              <a:t>plant</a:t>
            </a:r>
            <a:r>
              <a:rPr lang="tr-TR" sz="3200" dirty="0"/>
              <a:t> life on Earth. </a:t>
            </a:r>
            <a:r>
              <a:rPr lang="tr-TR" sz="3200" dirty="0" err="1"/>
              <a:t>Algae</a:t>
            </a:r>
            <a:r>
              <a:rPr lang="tr-TR" sz="3200" dirty="0"/>
              <a:t> </a:t>
            </a:r>
            <a:r>
              <a:rPr lang="tr-TR" sz="3200" dirty="0" err="1" smtClean="0"/>
              <a:t>fields</a:t>
            </a:r>
            <a:r>
              <a:rPr lang="tr-TR" sz="3200" dirty="0" smtClean="0"/>
              <a:t> </a:t>
            </a:r>
            <a:r>
              <a:rPr lang="tr-TR" sz="3200" dirty="0" err="1"/>
              <a:t>near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poles</a:t>
            </a:r>
            <a:r>
              <a:rPr lang="tr-TR" sz="3200" dirty="0"/>
              <a:t> </a:t>
            </a:r>
            <a:r>
              <a:rPr lang="tr-TR" sz="3200" dirty="0" err="1"/>
              <a:t>produce</a:t>
            </a:r>
            <a:r>
              <a:rPr lang="tr-TR" sz="3200" dirty="0"/>
              <a:t> a </a:t>
            </a:r>
            <a:r>
              <a:rPr lang="tr-TR" sz="3200" dirty="0" err="1"/>
              <a:t>constant</a:t>
            </a:r>
            <a:r>
              <a:rPr lang="tr-TR" sz="3200" dirty="0"/>
              <a:t> </a:t>
            </a:r>
            <a:r>
              <a:rPr lang="tr-TR" sz="3200" dirty="0" err="1"/>
              <a:t>supply</a:t>
            </a:r>
            <a:r>
              <a:rPr lang="tr-TR" sz="3200" dirty="0"/>
              <a:t> of </a:t>
            </a:r>
            <a:r>
              <a:rPr lang="tr-TR" sz="3200" dirty="0" err="1"/>
              <a:t>oxygen</a:t>
            </a:r>
            <a:r>
              <a:rPr lang="tr-TR" sz="3200" dirty="0"/>
              <a:t> </a:t>
            </a:r>
            <a:r>
              <a:rPr lang="tr-TR" sz="3200" dirty="0" err="1"/>
              <a:t>for</a:t>
            </a:r>
            <a:r>
              <a:rPr lang="tr-TR" sz="3200" dirty="0"/>
              <a:t> us. </a:t>
            </a:r>
            <a:r>
              <a:rPr lang="tr-TR" sz="3200" dirty="0" err="1"/>
              <a:t>So</a:t>
            </a:r>
            <a:r>
              <a:rPr lang="tr-TR" sz="3200" dirty="0"/>
              <a:t> do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many</a:t>
            </a:r>
            <a:r>
              <a:rPr lang="tr-TR" sz="3200" dirty="0"/>
              <a:t> </a:t>
            </a:r>
            <a:r>
              <a:rPr lang="tr-TR" sz="3200" dirty="0" err="1"/>
              <a:t>plants</a:t>
            </a:r>
            <a:r>
              <a:rPr lang="tr-TR" sz="3200" dirty="0"/>
              <a:t> of </a:t>
            </a:r>
            <a:r>
              <a:rPr lang="tr-TR" sz="3200" dirty="0" err="1"/>
              <a:t>Earth’s</a:t>
            </a:r>
            <a:r>
              <a:rPr lang="tr-TR" sz="3200" dirty="0"/>
              <a:t> </a:t>
            </a:r>
            <a:r>
              <a:rPr lang="tr-TR" sz="3200" dirty="0" err="1"/>
              <a:t>rainforests</a:t>
            </a:r>
            <a:r>
              <a:rPr lang="tr-TR" sz="3200" dirty="0"/>
              <a:t>. </a:t>
            </a:r>
            <a:r>
              <a:rPr lang="tr-TR" sz="3200" dirty="0" err="1"/>
              <a:t>We</a:t>
            </a:r>
            <a:r>
              <a:rPr lang="tr-TR" sz="3200" dirty="0"/>
              <a:t> </a:t>
            </a:r>
            <a:r>
              <a:rPr lang="tr-TR" sz="3200" dirty="0" err="1"/>
              <a:t>need</a:t>
            </a:r>
            <a:r>
              <a:rPr lang="tr-TR" sz="3200" dirty="0"/>
              <a:t> </a:t>
            </a:r>
            <a:r>
              <a:rPr lang="tr-TR" sz="3200" dirty="0" err="1"/>
              <a:t>plants</a:t>
            </a:r>
            <a:r>
              <a:rPr lang="tr-TR" sz="3200" dirty="0"/>
              <a:t> in </a:t>
            </a:r>
            <a:r>
              <a:rPr lang="tr-TR" sz="3200" dirty="0" err="1"/>
              <a:t>order</a:t>
            </a:r>
            <a:r>
              <a:rPr lang="tr-TR" sz="3200" dirty="0"/>
              <a:t> </a:t>
            </a:r>
            <a:r>
              <a:rPr lang="tr-TR" sz="3200" dirty="0" err="1"/>
              <a:t>to</a:t>
            </a:r>
            <a:r>
              <a:rPr lang="tr-TR" sz="3200" dirty="0"/>
              <a:t> </a:t>
            </a:r>
            <a:r>
              <a:rPr lang="tr-TR" sz="3200" dirty="0" err="1"/>
              <a:t>survive</a:t>
            </a:r>
            <a:r>
              <a:rPr lang="tr-TR" sz="3200" dirty="0"/>
              <a:t>.</a:t>
            </a:r>
          </a:p>
          <a:p>
            <a:r>
              <a:rPr lang="tr-TR" sz="3200" dirty="0" err="1"/>
              <a:t>Conservation</a:t>
            </a:r>
            <a:r>
              <a:rPr lang="tr-TR" sz="3200" dirty="0"/>
              <a:t> </a:t>
            </a:r>
            <a:r>
              <a:rPr lang="tr-TR" sz="3200" dirty="0" err="1"/>
              <a:t>projects</a:t>
            </a:r>
            <a:r>
              <a:rPr lang="tr-TR" sz="3200" dirty="0"/>
              <a:t> </a:t>
            </a:r>
            <a:r>
              <a:rPr lang="tr-TR" sz="3200" dirty="0" err="1"/>
              <a:t>around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globe</a:t>
            </a:r>
            <a:r>
              <a:rPr lang="tr-TR" sz="3200" dirty="0"/>
              <a:t> </a:t>
            </a:r>
            <a:r>
              <a:rPr lang="tr-TR" sz="3200" dirty="0" err="1"/>
              <a:t>are</a:t>
            </a:r>
            <a:r>
              <a:rPr lang="tr-TR" sz="3200" dirty="0"/>
              <a:t> </a:t>
            </a:r>
            <a:r>
              <a:rPr lang="tr-TR" sz="3200" dirty="0" err="1"/>
              <a:t>aimed</a:t>
            </a:r>
            <a:r>
              <a:rPr lang="tr-TR" sz="3200" dirty="0"/>
              <a:t> at </a:t>
            </a:r>
            <a:r>
              <a:rPr lang="tr-TR" sz="3200" dirty="0" err="1"/>
              <a:t>protecting</a:t>
            </a:r>
            <a:r>
              <a:rPr lang="tr-TR" sz="3200" dirty="0"/>
              <a:t> </a:t>
            </a:r>
            <a:r>
              <a:rPr lang="tr-TR" sz="3200" dirty="0" err="1"/>
              <a:t>our</a:t>
            </a:r>
            <a:r>
              <a:rPr lang="tr-TR" sz="3200" dirty="0"/>
              <a:t> </a:t>
            </a:r>
            <a:r>
              <a:rPr lang="tr-TR" sz="3200" dirty="0" err="1"/>
              <a:t>natural</a:t>
            </a:r>
            <a:r>
              <a:rPr lang="tr-TR" sz="3200" dirty="0"/>
              <a:t> </a:t>
            </a:r>
            <a:r>
              <a:rPr lang="tr-TR" sz="3200" dirty="0" err="1"/>
              <a:t>resources</a:t>
            </a:r>
            <a:r>
              <a:rPr lang="tr-TR" sz="3200" dirty="0"/>
              <a:t>, </a:t>
            </a:r>
            <a:r>
              <a:rPr lang="tr-TR" sz="3200" dirty="0" err="1"/>
              <a:t>including</a:t>
            </a:r>
            <a:r>
              <a:rPr lang="tr-TR" sz="3200" dirty="0"/>
              <a:t> </a:t>
            </a:r>
            <a:r>
              <a:rPr lang="tr-TR" sz="3200" dirty="0" err="1"/>
              <a:t>numerous</a:t>
            </a:r>
            <a:r>
              <a:rPr lang="tr-TR" sz="3200" dirty="0"/>
              <a:t> </a:t>
            </a:r>
            <a:r>
              <a:rPr lang="tr-TR" sz="3200" dirty="0" err="1"/>
              <a:t>species</a:t>
            </a:r>
            <a:r>
              <a:rPr lang="tr-TR" sz="3200" dirty="0"/>
              <a:t> of </a:t>
            </a:r>
            <a:r>
              <a:rPr lang="tr-TR" sz="3200" dirty="0" err="1"/>
              <a:t>plants</a:t>
            </a:r>
            <a:r>
              <a:rPr lang="tr-TR" sz="3200" dirty="0"/>
              <a:t>. </a:t>
            </a:r>
            <a:r>
              <a:rPr lang="tr-TR" sz="3200" dirty="0" err="1"/>
              <a:t>Our</a:t>
            </a:r>
            <a:r>
              <a:rPr lang="tr-TR" sz="3200" dirty="0"/>
              <a:t> </a:t>
            </a:r>
            <a:r>
              <a:rPr lang="tr-TR" sz="3200" dirty="0" err="1"/>
              <a:t>quality</a:t>
            </a:r>
            <a:r>
              <a:rPr lang="tr-TR" sz="3200" dirty="0"/>
              <a:t> of life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very</a:t>
            </a:r>
            <a:r>
              <a:rPr lang="tr-TR" sz="3200" dirty="0"/>
              <a:t> </a:t>
            </a:r>
            <a:r>
              <a:rPr lang="tr-TR" sz="3200" dirty="0" err="1"/>
              <a:t>quality</a:t>
            </a:r>
            <a:r>
              <a:rPr lang="tr-TR" sz="3200" dirty="0"/>
              <a:t> of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air</a:t>
            </a:r>
            <a:r>
              <a:rPr lang="tr-TR" sz="3200" dirty="0"/>
              <a:t> </a:t>
            </a:r>
            <a:r>
              <a:rPr lang="tr-TR" sz="3200" dirty="0" err="1"/>
              <a:t>we</a:t>
            </a:r>
            <a:r>
              <a:rPr lang="tr-TR" sz="3200" dirty="0"/>
              <a:t> </a:t>
            </a:r>
            <a:r>
              <a:rPr lang="tr-TR" sz="3200" dirty="0" err="1"/>
              <a:t>breathe</a:t>
            </a:r>
            <a:r>
              <a:rPr lang="tr-TR" sz="3200" dirty="0"/>
              <a:t> </a:t>
            </a:r>
            <a:r>
              <a:rPr lang="tr-TR" sz="3200" dirty="0" err="1"/>
              <a:t>depends</a:t>
            </a:r>
            <a:r>
              <a:rPr lang="tr-TR" sz="3200" dirty="0"/>
              <a:t> </a:t>
            </a:r>
            <a:r>
              <a:rPr lang="tr-TR" sz="3200" dirty="0" err="1"/>
              <a:t>upon</a:t>
            </a:r>
            <a:r>
              <a:rPr lang="tr-TR" sz="3200" dirty="0"/>
              <a:t> </a:t>
            </a:r>
            <a:r>
              <a:rPr lang="tr-TR" sz="3200" dirty="0" err="1"/>
              <a:t>our</a:t>
            </a:r>
            <a:r>
              <a:rPr lang="tr-TR" sz="3200" dirty="0"/>
              <a:t> </a:t>
            </a:r>
            <a:r>
              <a:rPr lang="tr-TR" sz="3200" dirty="0" err="1"/>
              <a:t>green</a:t>
            </a:r>
            <a:r>
              <a:rPr lang="tr-TR" sz="3200" dirty="0"/>
              <a:t> </a:t>
            </a:r>
            <a:r>
              <a:rPr lang="tr-TR" sz="3200" dirty="0" err="1"/>
              <a:t>plant</a:t>
            </a:r>
            <a:r>
              <a:rPr lang="tr-TR" sz="3200" dirty="0"/>
              <a:t> </a:t>
            </a:r>
            <a:r>
              <a:rPr lang="tr-TR" sz="3200" dirty="0" err="1"/>
              <a:t>partners</a:t>
            </a:r>
            <a:r>
              <a:rPr lang="tr-TR" sz="3200" dirty="0"/>
              <a:t>.</a:t>
            </a:r>
          </a:p>
          <a:p>
            <a:r>
              <a:rPr lang="tr-TR" sz="3200" dirty="0" err="1"/>
              <a:t>Copyright</a:t>
            </a:r>
            <a:r>
              <a:rPr lang="tr-TR" sz="3200" dirty="0"/>
              <a:t> ©2012 K12Reader - http://www.k12reader.com</a:t>
            </a:r>
          </a:p>
          <a:p>
            <a:endParaRPr lang="en-US" sz="3200" dirty="0"/>
          </a:p>
          <a:p>
            <a:endParaRPr lang="tr-TR" dirty="0" smtClean="0"/>
          </a:p>
          <a:p>
            <a:endParaRPr lang="en-US" sz="3200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1520"/>
            <a:ext cx="9144000" cy="4057650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smtClean="0"/>
              <a:t>EXPLAIN (</a:t>
            </a:r>
            <a:r>
              <a:rPr lang="tr-TR" b="1" dirty="0" err="1" smtClean="0"/>
              <a:t>Answers</a:t>
            </a:r>
            <a:r>
              <a:rPr lang="tr-TR" b="1" dirty="0" smtClean="0"/>
              <a:t>) </a:t>
            </a:r>
            <a:endParaRPr lang="tr-TR" dirty="0"/>
          </a:p>
          <a:p>
            <a:r>
              <a:rPr lang="tr-TR" dirty="0"/>
              <a:t>1.Plants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special</a:t>
            </a:r>
            <a:r>
              <a:rPr lang="tr-TR" dirty="0"/>
              <a:t> </a:t>
            </a:r>
            <a:r>
              <a:rPr lang="tr-TR" dirty="0" err="1"/>
              <a:t>round</a:t>
            </a:r>
            <a:r>
              <a:rPr lang="tr-TR" dirty="0"/>
              <a:t>, </a:t>
            </a:r>
            <a:r>
              <a:rPr lang="tr-TR" dirty="0" err="1"/>
              <a:t>flat</a:t>
            </a:r>
            <a:r>
              <a:rPr lang="tr-TR" dirty="0"/>
              <a:t> </a:t>
            </a:r>
            <a:r>
              <a:rPr lang="tr-TR" dirty="0" err="1"/>
              <a:t>organelles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/>
              <a:t>chloroplasts</a:t>
            </a:r>
            <a:r>
              <a:rPr lang="tr-TR" dirty="0"/>
              <a:t> </a:t>
            </a:r>
            <a:r>
              <a:rPr lang="tr-TR" dirty="0" smtClean="0"/>
              <a:t>.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arranged</a:t>
            </a:r>
            <a:r>
              <a:rPr lang="tr-TR" dirty="0"/>
              <a:t> in </a:t>
            </a:r>
            <a:r>
              <a:rPr lang="tr-TR" dirty="0" err="1"/>
              <a:t>stacks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 smtClean="0"/>
              <a:t>grana</a:t>
            </a:r>
            <a:endParaRPr lang="tr-TR" dirty="0" smtClean="0"/>
          </a:p>
          <a:p>
            <a:r>
              <a:rPr lang="tr-TR" dirty="0" smtClean="0"/>
              <a:t>2</a:t>
            </a:r>
            <a:r>
              <a:rPr lang="tr-TR" dirty="0"/>
              <a:t>. </a:t>
            </a: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gives</a:t>
            </a:r>
            <a:r>
              <a:rPr lang="tr-TR" dirty="0"/>
              <a:t> </a:t>
            </a:r>
            <a:r>
              <a:rPr lang="tr-TR" dirty="0" err="1"/>
              <a:t>leafy</a:t>
            </a:r>
            <a:r>
              <a:rPr lang="tr-TR" dirty="0"/>
              <a:t> </a:t>
            </a:r>
            <a:r>
              <a:rPr lang="tr-TR" dirty="0" err="1"/>
              <a:t>green</a:t>
            </a:r>
            <a:r>
              <a:rPr lang="tr-TR" dirty="0"/>
              <a:t> </a:t>
            </a:r>
            <a:r>
              <a:rPr lang="tr-TR" dirty="0" err="1"/>
              <a:t>plants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green</a:t>
            </a:r>
            <a:r>
              <a:rPr lang="tr-TR" dirty="0"/>
              <a:t> </a:t>
            </a:r>
            <a:r>
              <a:rPr lang="tr-TR" dirty="0" err="1"/>
              <a:t>color</a:t>
            </a:r>
            <a:r>
              <a:rPr lang="tr-TR" dirty="0"/>
              <a:t> is </a:t>
            </a:r>
            <a:r>
              <a:rPr lang="tr-TR" dirty="0" err="1" smtClean="0"/>
              <a:t>Chlorophyll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stacks</a:t>
            </a:r>
            <a:r>
              <a:rPr lang="tr-TR" dirty="0"/>
              <a:t>. </a:t>
            </a:r>
          </a:p>
          <a:p>
            <a:r>
              <a:rPr lang="tr-TR" dirty="0"/>
              <a:t>3.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chlorophyll</a:t>
            </a:r>
            <a:r>
              <a:rPr lang="tr-TR" dirty="0"/>
              <a:t> is </a:t>
            </a:r>
            <a:r>
              <a:rPr lang="tr-TR" dirty="0" err="1"/>
              <a:t>activated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 smtClean="0"/>
              <a:t>light</a:t>
            </a:r>
            <a:r>
              <a:rPr lang="tr-TR" dirty="0" smtClean="0"/>
              <a:t> </a:t>
            </a:r>
            <a:r>
              <a:rPr lang="tr-TR" dirty="0" err="1" smtClean="0"/>
              <a:t>creating</a:t>
            </a:r>
            <a:r>
              <a:rPr lang="tr-TR" dirty="0" smtClean="0"/>
              <a:t> </a:t>
            </a:r>
            <a:r>
              <a:rPr lang="tr-TR" dirty="0"/>
              <a:t>an </a:t>
            </a:r>
            <a:r>
              <a:rPr lang="tr-TR" dirty="0" err="1"/>
              <a:t>energy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splits</a:t>
            </a:r>
            <a:r>
              <a:rPr lang="tr-TR" dirty="0"/>
              <a:t> </a:t>
            </a:r>
            <a:r>
              <a:rPr lang="tr-TR" dirty="0" err="1"/>
              <a:t>molecules</a:t>
            </a:r>
            <a:r>
              <a:rPr lang="tr-TR" dirty="0"/>
              <a:t> of </a:t>
            </a:r>
            <a:r>
              <a:rPr lang="tr-TR" dirty="0" err="1"/>
              <a:t>water</a:t>
            </a:r>
            <a:r>
              <a:rPr lang="tr-TR" dirty="0"/>
              <a:t>, </a:t>
            </a:r>
            <a:r>
              <a:rPr lang="tr-TR" dirty="0" err="1"/>
              <a:t>separating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out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 smtClean="0"/>
              <a:t>hydrogen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oxygen</a:t>
            </a:r>
            <a:r>
              <a:rPr lang="tr-TR" dirty="0" smtClean="0"/>
              <a:t>. </a:t>
            </a:r>
            <a:endParaRPr lang="tr-TR" dirty="0"/>
          </a:p>
          <a:p>
            <a:r>
              <a:rPr lang="tr-TR" dirty="0"/>
              <a:t>4. </a:t>
            </a:r>
            <a:r>
              <a:rPr lang="tr-TR" dirty="0" err="1"/>
              <a:t>Plants</a:t>
            </a:r>
            <a:r>
              <a:rPr lang="tr-TR" dirty="0"/>
              <a:t> </a:t>
            </a:r>
            <a:r>
              <a:rPr lang="tr-TR" dirty="0" err="1"/>
              <a:t>combine</a:t>
            </a:r>
            <a:r>
              <a:rPr lang="tr-TR" dirty="0"/>
              <a:t> </a:t>
            </a:r>
            <a:r>
              <a:rPr lang="tr-TR" dirty="0" err="1" smtClean="0"/>
              <a:t>hydrogen</a:t>
            </a:r>
            <a:r>
              <a:rPr lang="tr-TR" dirty="0" smtClean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water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 smtClean="0"/>
              <a:t>carbon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/>
              <a:t>breathe</a:t>
            </a:r>
            <a:r>
              <a:rPr lang="tr-TR" dirty="0"/>
              <a:t> </a:t>
            </a:r>
            <a:r>
              <a:rPr lang="tr-TR" dirty="0" err="1"/>
              <a:t>out</a:t>
            </a:r>
            <a:r>
              <a:rPr lang="tr-TR" dirty="0"/>
              <a:t>. </a:t>
            </a:r>
            <a:r>
              <a:rPr lang="tr-TR" dirty="0" err="1" smtClean="0"/>
              <a:t>Oxygen</a:t>
            </a:r>
            <a:r>
              <a:rPr lang="tr-TR" dirty="0" smtClean="0"/>
              <a:t> </a:t>
            </a:r>
            <a:r>
              <a:rPr lang="tr-TR" dirty="0"/>
              <a:t>is </a:t>
            </a:r>
            <a:r>
              <a:rPr lang="tr-TR" dirty="0" err="1"/>
              <a:t>released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air</a:t>
            </a:r>
            <a:r>
              <a:rPr lang="tr-TR" dirty="0"/>
              <a:t>.</a:t>
            </a:r>
          </a:p>
          <a:p>
            <a:r>
              <a:rPr lang="tr-TR" dirty="0"/>
              <a:t>5.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plants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sunlight</a:t>
            </a:r>
            <a:r>
              <a:rPr lang="tr-TR" dirty="0"/>
              <a:t>, </a:t>
            </a:r>
            <a:r>
              <a:rPr lang="tr-TR" dirty="0" err="1"/>
              <a:t>water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carbon</a:t>
            </a:r>
            <a:r>
              <a:rPr lang="tr-TR" dirty="0"/>
              <a:t> </a:t>
            </a:r>
            <a:r>
              <a:rPr lang="tr-TR" dirty="0" err="1"/>
              <a:t>dioxide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 smtClean="0"/>
              <a:t>release</a:t>
            </a:r>
            <a:r>
              <a:rPr lang="tr-TR" dirty="0" smtClean="0"/>
              <a:t> </a:t>
            </a:r>
            <a:r>
              <a:rPr lang="tr-TR" dirty="0" err="1" smtClean="0"/>
              <a:t>water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oxygen</a:t>
            </a:r>
            <a:r>
              <a:rPr lang="tr-TR" dirty="0" smtClean="0"/>
              <a:t> is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/>
              <a:t>photosynthesis</a:t>
            </a:r>
            <a:r>
              <a:rPr lang="tr-TR" dirty="0"/>
              <a:t> </a:t>
            </a:r>
            <a:r>
              <a:rPr lang="tr-TR" dirty="0" smtClean="0"/>
              <a:t> </a:t>
            </a:r>
            <a:endParaRPr lang="tr-TR" dirty="0"/>
          </a:p>
          <a:p>
            <a:r>
              <a:rPr lang="tr-TR" altLang="en-US" dirty="0">
                <a:sym typeface="+mn-ea"/>
              </a:rPr>
              <a:t> </a:t>
            </a:r>
            <a:endParaRPr lang="tr-TR" altLang="en-US" dirty="0"/>
          </a:p>
          <a:p>
            <a:endParaRPr lang="en-US" dirty="0"/>
          </a:p>
          <a:p>
            <a:endParaRPr lang="en-US" sz="3200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6790" y="2001520"/>
            <a:ext cx="10349865" cy="4057650"/>
          </a:xfrm>
        </p:spPr>
        <p:txBody>
          <a:bodyPr>
            <a:normAutofit fontScale="97500"/>
          </a:bodyPr>
          <a:lstStyle/>
          <a:p>
            <a:r>
              <a:rPr lang="tr-TR" sz="3200" b="1" dirty="0"/>
              <a:t>II. </a:t>
            </a:r>
            <a:r>
              <a:rPr lang="tr-TR" sz="3200" b="1" dirty="0" err="1"/>
              <a:t>Explain</a:t>
            </a:r>
            <a:r>
              <a:rPr lang="tr-TR" sz="3200" b="1" dirty="0"/>
              <a:t> </a:t>
            </a:r>
            <a:r>
              <a:rPr lang="tr-TR" sz="3200" b="1" dirty="0" err="1"/>
              <a:t>the</a:t>
            </a:r>
            <a:r>
              <a:rPr lang="tr-TR" sz="3200" b="1" dirty="0"/>
              <a:t> </a:t>
            </a:r>
            <a:r>
              <a:rPr lang="tr-TR" sz="3200" b="1" dirty="0" err="1"/>
              <a:t>end-text</a:t>
            </a:r>
            <a:r>
              <a:rPr lang="tr-TR" sz="3200" b="1" dirty="0"/>
              <a:t> </a:t>
            </a:r>
            <a:r>
              <a:rPr lang="tr-TR" sz="3200" b="1" dirty="0" err="1"/>
              <a:t>questions</a:t>
            </a:r>
            <a:r>
              <a:rPr lang="tr-TR" sz="3200" b="1" dirty="0"/>
              <a:t> </a:t>
            </a:r>
            <a:r>
              <a:rPr lang="tr-TR" sz="3200" b="1" dirty="0" err="1"/>
              <a:t>please</a:t>
            </a:r>
            <a:r>
              <a:rPr lang="tr-TR" sz="3200" b="1" dirty="0"/>
              <a:t>. </a:t>
            </a:r>
            <a:endParaRPr lang="tr-TR" sz="3200" dirty="0"/>
          </a:p>
          <a:p>
            <a:r>
              <a:rPr lang="tr-TR" sz="3200" dirty="0"/>
              <a:t>-</a:t>
            </a:r>
            <a:r>
              <a:rPr lang="tr-TR" sz="3200" dirty="0" err="1"/>
              <a:t>Explain</a:t>
            </a:r>
            <a:r>
              <a:rPr lang="tr-TR" sz="3200" dirty="0"/>
              <a:t> </a:t>
            </a:r>
            <a:r>
              <a:rPr lang="tr-TR" sz="3200" dirty="0" err="1"/>
              <a:t>why</a:t>
            </a:r>
            <a:r>
              <a:rPr lang="tr-TR" sz="3200" dirty="0"/>
              <a:t> </a:t>
            </a:r>
            <a:r>
              <a:rPr lang="tr-TR" sz="3200" dirty="0" err="1"/>
              <a:t>plants</a:t>
            </a:r>
            <a:r>
              <a:rPr lang="tr-TR" sz="3200" dirty="0"/>
              <a:t> </a:t>
            </a:r>
            <a:r>
              <a:rPr lang="tr-TR" sz="3200" dirty="0" err="1"/>
              <a:t>are</a:t>
            </a:r>
            <a:r>
              <a:rPr lang="tr-TR" sz="3200" dirty="0"/>
              <a:t> </a:t>
            </a:r>
            <a:r>
              <a:rPr lang="tr-TR" sz="3200" dirty="0" err="1"/>
              <a:t>called</a:t>
            </a:r>
            <a:r>
              <a:rPr lang="tr-TR" sz="3200" dirty="0"/>
              <a:t> </a:t>
            </a:r>
            <a:r>
              <a:rPr lang="tr-TR" sz="3200" dirty="0" err="1"/>
              <a:t>producers</a:t>
            </a:r>
            <a:r>
              <a:rPr lang="tr-TR" sz="3200" dirty="0"/>
              <a:t>. </a:t>
            </a:r>
            <a:r>
              <a:rPr lang="tr-TR" sz="3200" dirty="0" err="1"/>
              <a:t>What</a:t>
            </a:r>
            <a:r>
              <a:rPr lang="tr-TR" sz="3200" dirty="0"/>
              <a:t> do </a:t>
            </a:r>
            <a:r>
              <a:rPr lang="tr-TR" sz="3200" dirty="0" err="1"/>
              <a:t>they</a:t>
            </a:r>
            <a:r>
              <a:rPr lang="tr-TR" sz="3200" dirty="0"/>
              <a:t> do ?</a:t>
            </a:r>
          </a:p>
          <a:p>
            <a:r>
              <a:rPr lang="tr-TR" sz="3200" dirty="0"/>
              <a:t>-</a:t>
            </a:r>
            <a:r>
              <a:rPr lang="tr-TR" sz="3200" dirty="0" err="1"/>
              <a:t>Explain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relationship</a:t>
            </a:r>
            <a:r>
              <a:rPr lang="tr-TR" sz="3200" dirty="0"/>
              <a:t> </a:t>
            </a:r>
            <a:r>
              <a:rPr lang="tr-TR" sz="3200" dirty="0" err="1"/>
              <a:t>between</a:t>
            </a:r>
            <a:r>
              <a:rPr lang="tr-TR" sz="3200" dirty="0"/>
              <a:t> </a:t>
            </a:r>
            <a:r>
              <a:rPr lang="tr-TR" sz="3200" dirty="0" err="1"/>
              <a:t>people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plants</a:t>
            </a:r>
            <a:r>
              <a:rPr lang="tr-TR" sz="3200" dirty="0"/>
              <a:t>. </a:t>
            </a:r>
            <a:r>
              <a:rPr lang="tr-TR" sz="3200" dirty="0" err="1"/>
              <a:t>Why</a:t>
            </a:r>
            <a:r>
              <a:rPr lang="tr-TR" sz="3200" dirty="0"/>
              <a:t> </a:t>
            </a:r>
            <a:r>
              <a:rPr lang="tr-TR" sz="3200" dirty="0" err="1"/>
              <a:t>are</a:t>
            </a:r>
            <a:r>
              <a:rPr lang="tr-TR" sz="3200" dirty="0"/>
              <a:t> </a:t>
            </a:r>
            <a:r>
              <a:rPr lang="tr-TR" sz="3200" dirty="0" err="1"/>
              <a:t>we</a:t>
            </a:r>
            <a:r>
              <a:rPr lang="tr-TR" sz="3200" dirty="0"/>
              <a:t> </a:t>
            </a:r>
            <a:r>
              <a:rPr lang="tr-TR" sz="3200" dirty="0" err="1"/>
              <a:t>good</a:t>
            </a:r>
            <a:r>
              <a:rPr lang="tr-TR" sz="3200" dirty="0"/>
              <a:t> </a:t>
            </a:r>
            <a:r>
              <a:rPr lang="tr-TR" sz="3200" dirty="0" err="1"/>
              <a:t>partners</a:t>
            </a:r>
            <a:r>
              <a:rPr lang="tr-TR" sz="3200" dirty="0"/>
              <a:t>?</a:t>
            </a:r>
          </a:p>
          <a:p>
            <a:r>
              <a:rPr lang="tr-TR" sz="3200" dirty="0"/>
              <a:t>-</a:t>
            </a:r>
            <a:r>
              <a:rPr lang="tr-TR" sz="3200" dirty="0" err="1"/>
              <a:t>What</a:t>
            </a:r>
            <a:r>
              <a:rPr lang="tr-TR" sz="3200" dirty="0"/>
              <a:t> </a:t>
            </a:r>
            <a:r>
              <a:rPr lang="tr-TR" sz="3200" dirty="0" err="1"/>
              <a:t>would</a:t>
            </a:r>
            <a:r>
              <a:rPr lang="tr-TR" sz="3200" dirty="0"/>
              <a:t> </a:t>
            </a:r>
            <a:r>
              <a:rPr lang="tr-TR" sz="3200" dirty="0" err="1"/>
              <a:t>happen</a:t>
            </a:r>
            <a:r>
              <a:rPr lang="tr-TR" sz="3200" dirty="0"/>
              <a:t> </a:t>
            </a:r>
            <a:r>
              <a:rPr lang="tr-TR" sz="3200" dirty="0" err="1"/>
              <a:t>if</a:t>
            </a:r>
            <a:r>
              <a:rPr lang="tr-TR" sz="3200" dirty="0"/>
              <a:t> </a:t>
            </a:r>
            <a:r>
              <a:rPr lang="tr-TR" sz="3200" dirty="0" err="1"/>
              <a:t>there</a:t>
            </a:r>
            <a:r>
              <a:rPr lang="tr-TR" sz="3200" dirty="0"/>
              <a:t> </a:t>
            </a:r>
            <a:r>
              <a:rPr lang="tr-TR" sz="3200" dirty="0" err="1"/>
              <a:t>were</a:t>
            </a:r>
            <a:r>
              <a:rPr lang="tr-TR" sz="3200" dirty="0"/>
              <a:t> not </a:t>
            </a:r>
            <a:r>
              <a:rPr lang="tr-TR" sz="3200" dirty="0" err="1"/>
              <a:t>enough</a:t>
            </a:r>
            <a:r>
              <a:rPr lang="tr-TR" sz="3200" dirty="0"/>
              <a:t> </a:t>
            </a:r>
            <a:r>
              <a:rPr lang="tr-TR" sz="3200" dirty="0" err="1"/>
              <a:t>plants</a:t>
            </a:r>
            <a:r>
              <a:rPr lang="tr-TR" sz="3200" dirty="0"/>
              <a:t> on Earth?</a:t>
            </a:r>
          </a:p>
          <a:p>
            <a:endParaRPr lang="en-US" sz="3200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1520"/>
            <a:ext cx="9144000" cy="4057650"/>
          </a:xfrm>
        </p:spPr>
        <p:txBody>
          <a:bodyPr>
            <a:normAutofit fontScale="92500"/>
          </a:bodyPr>
          <a:lstStyle/>
          <a:p>
            <a:r>
              <a:rPr lang="tr-TR" sz="2800" b="1" dirty="0"/>
              <a:t>Age of </a:t>
            </a:r>
            <a:r>
              <a:rPr lang="tr-TR" sz="2800" b="1" dirty="0" err="1"/>
              <a:t>target</a:t>
            </a:r>
            <a:r>
              <a:rPr lang="tr-TR" sz="2800" b="1" dirty="0"/>
              <a:t> </a:t>
            </a:r>
            <a:r>
              <a:rPr lang="tr-TR" sz="2800" b="1" dirty="0" err="1"/>
              <a:t>students</a:t>
            </a:r>
            <a:r>
              <a:rPr lang="tr-TR" sz="2800" b="1" dirty="0"/>
              <a:t>:</a:t>
            </a:r>
            <a:r>
              <a:rPr lang="tr-TR" sz="2800" dirty="0"/>
              <a:t> 15+   </a:t>
            </a:r>
            <a:r>
              <a:rPr lang="tr-TR" sz="2800" b="1" dirty="0" err="1" smtClean="0"/>
              <a:t>Teaching</a:t>
            </a:r>
            <a:r>
              <a:rPr lang="tr-TR" sz="2800" b="1" dirty="0" smtClean="0"/>
              <a:t> </a:t>
            </a:r>
            <a:r>
              <a:rPr lang="tr-TR" sz="2800" b="1" dirty="0"/>
              <a:t>time:</a:t>
            </a:r>
            <a:r>
              <a:rPr lang="tr-TR" sz="2800" dirty="0"/>
              <a:t>  </a:t>
            </a:r>
            <a:r>
              <a:rPr lang="tr-TR" sz="2800" dirty="0" smtClean="0"/>
              <a:t>2 </a:t>
            </a:r>
            <a:r>
              <a:rPr lang="tr-TR" sz="2800" dirty="0" err="1"/>
              <a:t>hours</a:t>
            </a:r>
            <a:r>
              <a:rPr lang="tr-TR" sz="2800" dirty="0"/>
              <a:t>  </a:t>
            </a:r>
            <a:r>
              <a:rPr lang="tr-TR" sz="2800" b="1" dirty="0" err="1" smtClean="0"/>
              <a:t>Disciplines</a:t>
            </a:r>
            <a:r>
              <a:rPr lang="tr-TR" sz="2800" b="1" dirty="0"/>
              <a:t>: </a:t>
            </a:r>
            <a:r>
              <a:rPr lang="tr-TR" sz="2800" dirty="0"/>
              <a:t>  </a:t>
            </a:r>
            <a:r>
              <a:rPr lang="tr-TR" sz="2800" dirty="0" err="1"/>
              <a:t>Geography</a:t>
            </a:r>
            <a:r>
              <a:rPr lang="tr-TR" sz="2800" dirty="0"/>
              <a:t>, Human </a:t>
            </a:r>
            <a:r>
              <a:rPr lang="tr-TR" sz="2800" dirty="0" err="1"/>
              <a:t>Sciences</a:t>
            </a:r>
            <a:r>
              <a:rPr lang="tr-TR" sz="2800" dirty="0"/>
              <a:t>, </a:t>
            </a:r>
            <a:r>
              <a:rPr lang="tr-TR" sz="2800" dirty="0" err="1"/>
              <a:t>Maths</a:t>
            </a:r>
            <a:r>
              <a:rPr lang="tr-TR" sz="2800" dirty="0"/>
              <a:t>, </a:t>
            </a:r>
            <a:r>
              <a:rPr lang="tr-TR" sz="2800" dirty="0" err="1"/>
              <a:t>Science</a:t>
            </a:r>
            <a:r>
              <a:rPr lang="tr-TR" sz="2800" dirty="0"/>
              <a:t>, </a:t>
            </a:r>
            <a:r>
              <a:rPr lang="tr-TR" sz="2800" dirty="0" err="1"/>
              <a:t>Technology</a:t>
            </a:r>
            <a:r>
              <a:rPr lang="tr-TR" sz="2800" dirty="0"/>
              <a:t> </a:t>
            </a:r>
          </a:p>
          <a:p>
            <a:r>
              <a:rPr lang="tr-TR" sz="2800" b="1" dirty="0" err="1"/>
              <a:t>Competences</a:t>
            </a:r>
            <a:r>
              <a:rPr lang="tr-TR" sz="2800" b="1" dirty="0"/>
              <a:t> </a:t>
            </a:r>
            <a:r>
              <a:rPr lang="tr-TR" sz="2800" b="1" dirty="0" err="1"/>
              <a:t>Promoted</a:t>
            </a:r>
            <a:r>
              <a:rPr lang="tr-TR" sz="2800" b="1" dirty="0"/>
              <a:t> :</a:t>
            </a:r>
            <a:endParaRPr lang="tr-TR" sz="2800" dirty="0"/>
          </a:p>
          <a:p>
            <a:r>
              <a:rPr lang="tr-TR" sz="2800" dirty="0"/>
              <a:t>1.Communication in </a:t>
            </a:r>
            <a:r>
              <a:rPr lang="tr-TR" sz="2800" dirty="0" err="1"/>
              <a:t>foreign</a:t>
            </a:r>
            <a:r>
              <a:rPr lang="tr-TR" sz="2800" dirty="0"/>
              <a:t> </a:t>
            </a:r>
            <a:r>
              <a:rPr lang="tr-TR" sz="2800" dirty="0" err="1"/>
              <a:t>languages</a:t>
            </a:r>
            <a:r>
              <a:rPr lang="tr-TR" sz="2800" dirty="0"/>
              <a:t> </a:t>
            </a:r>
            <a:r>
              <a:rPr lang="tr-TR" sz="2800" dirty="0" err="1"/>
              <a:t>competency</a:t>
            </a:r>
            <a:r>
              <a:rPr lang="tr-TR" sz="2800" dirty="0"/>
              <a:t>    - CLIL -  </a:t>
            </a:r>
          </a:p>
          <a:p>
            <a:r>
              <a:rPr lang="tr-TR" sz="2800" dirty="0"/>
              <a:t>2.Mathematical </a:t>
            </a:r>
            <a:r>
              <a:rPr lang="tr-TR" sz="2800" dirty="0" err="1"/>
              <a:t>competency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basic</a:t>
            </a:r>
            <a:r>
              <a:rPr lang="tr-TR" sz="2800" dirty="0"/>
              <a:t> </a:t>
            </a:r>
            <a:r>
              <a:rPr lang="tr-TR" sz="2800" dirty="0" err="1"/>
              <a:t>competencies</a:t>
            </a:r>
            <a:r>
              <a:rPr lang="tr-TR" sz="2800" dirty="0"/>
              <a:t> in </a:t>
            </a:r>
            <a:r>
              <a:rPr lang="tr-TR" sz="2800" dirty="0" err="1"/>
              <a:t>science</a:t>
            </a:r>
            <a:r>
              <a:rPr lang="tr-TR" sz="2800" dirty="0"/>
              <a:t>/</a:t>
            </a:r>
            <a:r>
              <a:rPr lang="tr-TR" sz="2800" dirty="0" err="1"/>
              <a:t>technology</a:t>
            </a:r>
            <a:r>
              <a:rPr lang="tr-TR" sz="2800" dirty="0"/>
              <a:t> – STEAM - </a:t>
            </a:r>
          </a:p>
          <a:p>
            <a:r>
              <a:rPr lang="tr-TR" sz="2800" dirty="0"/>
              <a:t>3.Social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citizenship-related</a:t>
            </a:r>
            <a:r>
              <a:rPr lang="tr-TR" sz="2800" dirty="0"/>
              <a:t> </a:t>
            </a:r>
            <a:r>
              <a:rPr lang="tr-TR" sz="2800" dirty="0" err="1"/>
              <a:t>competencies</a:t>
            </a:r>
            <a:endParaRPr lang="tr-TR" sz="2800" dirty="0"/>
          </a:p>
          <a:p>
            <a:r>
              <a:rPr lang="tr-TR" sz="2800" dirty="0"/>
              <a:t>4. </a:t>
            </a:r>
            <a:r>
              <a:rPr lang="tr-TR" sz="2800" dirty="0" err="1"/>
              <a:t>Cultural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lingual</a:t>
            </a:r>
            <a:r>
              <a:rPr lang="tr-TR" sz="2800" dirty="0"/>
              <a:t> </a:t>
            </a:r>
            <a:r>
              <a:rPr lang="tr-TR" sz="2800" dirty="0" err="1"/>
              <a:t>awareness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expression</a:t>
            </a:r>
            <a:r>
              <a:rPr lang="tr-TR" sz="2800" dirty="0"/>
              <a:t> </a:t>
            </a:r>
            <a:r>
              <a:rPr lang="tr-TR" sz="2800" dirty="0" err="1"/>
              <a:t>competencies</a:t>
            </a:r>
            <a:endParaRPr lang="tr-TR" sz="2800" dirty="0"/>
          </a:p>
          <a:p>
            <a:endParaRPr lang="en-US" sz="3200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110" y="2000885"/>
            <a:ext cx="10340340" cy="4058285"/>
          </a:xfrm>
        </p:spPr>
        <p:txBody>
          <a:bodyPr>
            <a:normAutofit fontScale="97500"/>
          </a:bodyPr>
          <a:lstStyle/>
          <a:p>
            <a:r>
              <a:rPr lang="tr-TR" sz="3200" dirty="0" smtClean="0"/>
              <a:t>EXTEND</a:t>
            </a:r>
            <a:endParaRPr lang="tr-TR" sz="3200" dirty="0" smtClean="0"/>
          </a:p>
          <a:p>
            <a:r>
              <a:rPr lang="tr-TR" sz="3200" dirty="0" err="1" smtClean="0"/>
              <a:t>Prepare</a:t>
            </a:r>
            <a:r>
              <a:rPr lang="tr-TR" sz="3200" dirty="0" smtClean="0"/>
              <a:t> </a:t>
            </a:r>
            <a:r>
              <a:rPr lang="tr-TR" sz="3200" dirty="0"/>
              <a:t>a </a:t>
            </a:r>
            <a:r>
              <a:rPr lang="tr-TR" sz="3200" dirty="0" err="1"/>
              <a:t>fact</a:t>
            </a:r>
            <a:r>
              <a:rPr lang="tr-TR" sz="3200" dirty="0"/>
              <a:t> </a:t>
            </a:r>
            <a:r>
              <a:rPr lang="tr-TR" sz="3200" dirty="0" err="1"/>
              <a:t>sheet</a:t>
            </a:r>
            <a:r>
              <a:rPr lang="tr-TR" sz="3200" dirty="0"/>
              <a:t> </a:t>
            </a:r>
            <a:r>
              <a:rPr lang="tr-TR" sz="3200" dirty="0" err="1"/>
              <a:t>draft</a:t>
            </a:r>
            <a:r>
              <a:rPr lang="tr-TR" sz="3200" dirty="0"/>
              <a:t> </a:t>
            </a:r>
            <a:r>
              <a:rPr lang="tr-TR" sz="3200" dirty="0" err="1"/>
              <a:t>with</a:t>
            </a:r>
            <a:r>
              <a:rPr lang="tr-TR" sz="3200" dirty="0"/>
              <a:t> </a:t>
            </a:r>
            <a:r>
              <a:rPr lang="tr-TR" sz="3200" dirty="0" err="1"/>
              <a:t>statistics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numbers</a:t>
            </a:r>
            <a:r>
              <a:rPr lang="tr-TR" sz="3200" dirty="0"/>
              <a:t> on </a:t>
            </a:r>
            <a:r>
              <a:rPr lang="tr-TR" sz="3200" dirty="0" err="1"/>
              <a:t>forest</a:t>
            </a:r>
            <a:r>
              <a:rPr lang="tr-TR" sz="3200" dirty="0"/>
              <a:t> </a:t>
            </a:r>
            <a:r>
              <a:rPr lang="tr-TR" sz="3200" dirty="0" err="1"/>
              <a:t>resources</a:t>
            </a:r>
            <a:r>
              <a:rPr lang="tr-TR" sz="3200" dirty="0"/>
              <a:t> of France, </a:t>
            </a:r>
            <a:r>
              <a:rPr lang="tr-TR" sz="3200" dirty="0" err="1"/>
              <a:t>Turkey</a:t>
            </a:r>
            <a:r>
              <a:rPr lang="tr-TR" sz="3200" dirty="0"/>
              <a:t>, </a:t>
            </a:r>
            <a:r>
              <a:rPr lang="tr-TR" sz="3200" dirty="0" err="1"/>
              <a:t>Czeckia</a:t>
            </a:r>
            <a:r>
              <a:rPr lang="tr-TR" sz="3200" dirty="0"/>
              <a:t>, </a:t>
            </a:r>
            <a:r>
              <a:rPr lang="tr-TR" sz="3200" dirty="0" err="1"/>
              <a:t>Lithuania</a:t>
            </a:r>
            <a:r>
              <a:rPr lang="tr-TR" sz="3200" dirty="0"/>
              <a:t>, </a:t>
            </a:r>
            <a:r>
              <a:rPr lang="tr-TR" sz="3200" dirty="0" err="1"/>
              <a:t>Austria</a:t>
            </a:r>
            <a:r>
              <a:rPr lang="tr-TR" sz="3200" dirty="0"/>
              <a:t>, </a:t>
            </a:r>
            <a:r>
              <a:rPr lang="tr-TR" sz="3200" dirty="0" err="1"/>
              <a:t>Iceland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Poland. </a:t>
            </a:r>
            <a:r>
              <a:rPr lang="tr-TR" sz="3200" dirty="0" err="1"/>
              <a:t>Create</a:t>
            </a:r>
            <a:r>
              <a:rPr lang="tr-TR" sz="3200" dirty="0"/>
              <a:t> </a:t>
            </a:r>
            <a:r>
              <a:rPr lang="tr-TR" sz="3200" dirty="0" err="1"/>
              <a:t>your</a:t>
            </a:r>
            <a:r>
              <a:rPr lang="tr-TR" sz="3200" dirty="0"/>
              <a:t> </a:t>
            </a:r>
            <a:r>
              <a:rPr lang="tr-TR" sz="3200" dirty="0" err="1"/>
              <a:t>sheet</a:t>
            </a:r>
            <a:r>
              <a:rPr lang="tr-TR" sz="3200" dirty="0"/>
              <a:t> in </a:t>
            </a:r>
            <a:r>
              <a:rPr lang="tr-TR" sz="3200" dirty="0" err="1"/>
              <a:t>six</a:t>
            </a:r>
            <a:r>
              <a:rPr lang="tr-TR" sz="3200" dirty="0"/>
              <a:t> </a:t>
            </a:r>
            <a:r>
              <a:rPr lang="tr-TR" sz="3200" dirty="0" err="1"/>
              <a:t>parts</a:t>
            </a:r>
            <a:r>
              <a:rPr lang="tr-TR" sz="3200" dirty="0"/>
              <a:t> </a:t>
            </a:r>
            <a:r>
              <a:rPr lang="tr-TR" sz="3200" dirty="0" err="1"/>
              <a:t>within</a:t>
            </a:r>
            <a:r>
              <a:rPr lang="tr-TR" sz="3200" dirty="0"/>
              <a:t> </a:t>
            </a:r>
            <a:r>
              <a:rPr lang="tr-TR" sz="3200" dirty="0" err="1"/>
              <a:t>social</a:t>
            </a:r>
            <a:r>
              <a:rPr lang="tr-TR" sz="3200" dirty="0"/>
              <a:t>, </a:t>
            </a:r>
            <a:r>
              <a:rPr lang="tr-TR" sz="3200" dirty="0" err="1"/>
              <a:t>political</a:t>
            </a:r>
            <a:r>
              <a:rPr lang="tr-TR" sz="3200" dirty="0"/>
              <a:t>, </a:t>
            </a:r>
            <a:r>
              <a:rPr lang="tr-TR" sz="3200" dirty="0" err="1"/>
              <a:t>economical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ecological</a:t>
            </a:r>
            <a:r>
              <a:rPr lang="tr-TR" sz="3200" dirty="0"/>
              <a:t> </a:t>
            </a:r>
            <a:r>
              <a:rPr lang="tr-TR" sz="3200" dirty="0" err="1" smtClean="0"/>
              <a:t>perspectives</a:t>
            </a:r>
            <a:endParaRPr lang="en-US" sz="3200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1520"/>
            <a:ext cx="9144000" cy="4057650"/>
          </a:xfrm>
        </p:spPr>
        <p:txBody>
          <a:bodyPr>
            <a:normAutofit fontScale="90000" lnSpcReduction="20000"/>
          </a:bodyPr>
          <a:lstStyle/>
          <a:p>
            <a:r>
              <a:rPr lang="tr-TR" dirty="0"/>
              <a:t>1.Part: </a:t>
            </a:r>
            <a:r>
              <a:rPr lang="tr-TR" b="1" dirty="0" err="1"/>
              <a:t>Forest</a:t>
            </a:r>
            <a:r>
              <a:rPr lang="tr-TR" b="1" dirty="0"/>
              <a:t> </a:t>
            </a:r>
            <a:r>
              <a:rPr lang="tr-TR" b="1" dirty="0" err="1"/>
              <a:t>Features</a:t>
            </a:r>
            <a:r>
              <a:rPr lang="tr-TR" dirty="0"/>
              <a:t> </a:t>
            </a:r>
            <a:r>
              <a:rPr lang="tr-TR" dirty="0" err="1"/>
              <a:t>mentioning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location</a:t>
            </a:r>
            <a:r>
              <a:rPr lang="tr-TR" dirty="0"/>
              <a:t>, </a:t>
            </a:r>
            <a:r>
              <a:rPr lang="tr-TR" dirty="0" err="1"/>
              <a:t>area</a:t>
            </a:r>
            <a:r>
              <a:rPr lang="tr-TR" dirty="0"/>
              <a:t>,  </a:t>
            </a:r>
            <a:r>
              <a:rPr lang="tr-TR" dirty="0" err="1"/>
              <a:t>tree</a:t>
            </a:r>
            <a:r>
              <a:rPr lang="tr-TR" dirty="0"/>
              <a:t>/</a:t>
            </a:r>
            <a:r>
              <a:rPr lang="tr-TR" dirty="0" err="1"/>
              <a:t>plant</a:t>
            </a:r>
            <a:r>
              <a:rPr lang="tr-TR" dirty="0"/>
              <a:t> </a:t>
            </a:r>
            <a:r>
              <a:rPr lang="tr-TR" dirty="0" err="1"/>
              <a:t>species</a:t>
            </a:r>
            <a:r>
              <a:rPr lang="tr-TR" dirty="0"/>
              <a:t> …</a:t>
            </a:r>
            <a:r>
              <a:rPr lang="tr-TR" dirty="0" err="1"/>
              <a:t>etc</a:t>
            </a:r>
            <a:r>
              <a:rPr lang="tr-TR" dirty="0"/>
              <a:t> (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ecological</a:t>
            </a:r>
            <a:r>
              <a:rPr lang="tr-TR" dirty="0"/>
              <a:t> </a:t>
            </a:r>
            <a:r>
              <a:rPr lang="tr-TR" dirty="0" err="1"/>
              <a:t>value</a:t>
            </a:r>
            <a:r>
              <a:rPr lang="tr-TR" dirty="0"/>
              <a:t>)</a:t>
            </a:r>
          </a:p>
          <a:p>
            <a:r>
              <a:rPr lang="tr-TR" b="1" dirty="0"/>
              <a:t> </a:t>
            </a:r>
            <a:r>
              <a:rPr lang="tr-TR" dirty="0"/>
              <a:t>2.Part:</a:t>
            </a:r>
            <a:r>
              <a:rPr lang="tr-TR" b="1" dirty="0"/>
              <a:t> </a:t>
            </a:r>
            <a:r>
              <a:rPr lang="tr-TR" b="1" dirty="0" err="1"/>
              <a:t>Forest</a:t>
            </a:r>
            <a:r>
              <a:rPr lang="tr-TR" b="1" dirty="0"/>
              <a:t> </a:t>
            </a:r>
            <a:r>
              <a:rPr lang="tr-TR" b="1" dirty="0" err="1"/>
              <a:t>History</a:t>
            </a:r>
            <a:r>
              <a:rPr lang="tr-TR" dirty="0"/>
              <a:t> </a:t>
            </a:r>
            <a:r>
              <a:rPr lang="tr-TR" dirty="0" err="1"/>
              <a:t>mentioning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residents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forest</a:t>
            </a:r>
            <a:r>
              <a:rPr lang="tr-TR" dirty="0"/>
              <a:t> (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societies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language</a:t>
            </a:r>
            <a:r>
              <a:rPr lang="tr-TR" dirty="0"/>
              <a:t> </a:t>
            </a:r>
            <a:r>
              <a:rPr lang="tr-TR" dirty="0" err="1"/>
              <a:t>groups</a:t>
            </a:r>
            <a:r>
              <a:rPr lang="tr-TR" dirty="0"/>
              <a:t> is it </a:t>
            </a:r>
            <a:r>
              <a:rPr lang="tr-TR" dirty="0" err="1"/>
              <a:t>home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? ( =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function</a:t>
            </a:r>
            <a:r>
              <a:rPr lang="tr-TR" dirty="0"/>
              <a:t>) </a:t>
            </a:r>
          </a:p>
          <a:p>
            <a:r>
              <a:rPr lang="tr-TR" dirty="0"/>
              <a:t>3. </a:t>
            </a:r>
            <a:r>
              <a:rPr lang="tr-TR" dirty="0" err="1"/>
              <a:t>Part</a:t>
            </a:r>
            <a:r>
              <a:rPr lang="tr-TR" dirty="0"/>
              <a:t>:  </a:t>
            </a:r>
            <a:r>
              <a:rPr lang="tr-TR" b="1" dirty="0" err="1"/>
              <a:t>Forest</a:t>
            </a:r>
            <a:r>
              <a:rPr lang="tr-TR" b="1" dirty="0"/>
              <a:t> </a:t>
            </a:r>
            <a:r>
              <a:rPr lang="tr-TR" b="1" dirty="0" err="1"/>
              <a:t>Sources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Uses</a:t>
            </a:r>
            <a:r>
              <a:rPr lang="tr-TR" dirty="0"/>
              <a:t> </a:t>
            </a:r>
            <a:r>
              <a:rPr lang="tr-TR" dirty="0" err="1"/>
              <a:t>mentioning</a:t>
            </a:r>
            <a:r>
              <a:rPr lang="tr-TR" dirty="0"/>
              <a:t> </a:t>
            </a:r>
            <a:r>
              <a:rPr lang="tr-TR" dirty="0" err="1"/>
              <a:t>what</a:t>
            </a:r>
            <a:r>
              <a:rPr lang="tr-TR" dirty="0"/>
              <a:t> is </a:t>
            </a:r>
            <a:r>
              <a:rPr lang="tr-TR" dirty="0" err="1"/>
              <a:t>made</a:t>
            </a:r>
            <a:r>
              <a:rPr lang="tr-TR" dirty="0"/>
              <a:t> of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sources</a:t>
            </a:r>
            <a:r>
              <a:rPr lang="tr-TR" dirty="0"/>
              <a:t> ( =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value</a:t>
            </a:r>
            <a:r>
              <a:rPr lang="tr-TR" dirty="0"/>
              <a:t>)</a:t>
            </a:r>
          </a:p>
          <a:p>
            <a:r>
              <a:rPr lang="tr-TR" dirty="0"/>
              <a:t>4. </a:t>
            </a:r>
            <a:r>
              <a:rPr lang="tr-TR" dirty="0" err="1"/>
              <a:t>Part</a:t>
            </a:r>
            <a:r>
              <a:rPr lang="tr-TR" dirty="0"/>
              <a:t>: </a:t>
            </a:r>
            <a:r>
              <a:rPr lang="tr-TR" b="1" dirty="0" err="1"/>
              <a:t>Forest</a:t>
            </a:r>
            <a:r>
              <a:rPr lang="tr-TR" b="1" dirty="0"/>
              <a:t> </a:t>
            </a:r>
            <a:r>
              <a:rPr lang="tr-TR" b="1" dirty="0" err="1"/>
              <a:t>Further</a:t>
            </a:r>
            <a:r>
              <a:rPr lang="tr-TR" b="1" dirty="0"/>
              <a:t> </a:t>
            </a:r>
            <a:r>
              <a:rPr lang="tr-TR" b="1" dirty="0" err="1"/>
              <a:t>Uses</a:t>
            </a:r>
            <a:r>
              <a:rPr lang="tr-TR" b="1" dirty="0"/>
              <a:t> </a:t>
            </a:r>
            <a:r>
              <a:rPr lang="tr-TR" dirty="0" err="1"/>
              <a:t>mentioning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on </a:t>
            </a:r>
            <a:r>
              <a:rPr lang="tr-TR" dirty="0" err="1"/>
              <a:t>disasters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answering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it </a:t>
            </a:r>
            <a:r>
              <a:rPr lang="tr-TR" dirty="0" err="1"/>
              <a:t>decreases</a:t>
            </a:r>
            <a:r>
              <a:rPr lang="tr-TR" dirty="0"/>
              <a:t> 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impacts</a:t>
            </a:r>
            <a:r>
              <a:rPr lang="tr-TR" b="1" dirty="0"/>
              <a:t> of </a:t>
            </a:r>
            <a:r>
              <a:rPr lang="tr-TR" b="1" dirty="0" err="1"/>
              <a:t>natural</a:t>
            </a:r>
            <a:r>
              <a:rPr lang="tr-TR" b="1" dirty="0"/>
              <a:t> </a:t>
            </a:r>
            <a:r>
              <a:rPr lang="tr-TR" b="1" dirty="0" err="1"/>
              <a:t>disasters</a:t>
            </a:r>
            <a:r>
              <a:rPr lang="tr-TR" b="1" dirty="0"/>
              <a:t> ( =</a:t>
            </a:r>
            <a:r>
              <a:rPr lang="tr-TR" b="1" dirty="0" err="1"/>
              <a:t>its</a:t>
            </a:r>
            <a:r>
              <a:rPr lang="tr-TR" b="1" dirty="0"/>
              <a:t> </a:t>
            </a:r>
            <a:r>
              <a:rPr lang="tr-TR" b="1" dirty="0" err="1"/>
              <a:t>added</a:t>
            </a:r>
            <a:r>
              <a:rPr lang="tr-TR" b="1" dirty="0"/>
              <a:t> </a:t>
            </a:r>
            <a:r>
              <a:rPr lang="tr-TR" b="1" dirty="0" err="1"/>
              <a:t>value</a:t>
            </a:r>
            <a:r>
              <a:rPr lang="tr-TR" b="1" dirty="0"/>
              <a:t>) </a:t>
            </a:r>
            <a:endParaRPr lang="tr-TR" dirty="0"/>
          </a:p>
          <a:p>
            <a:r>
              <a:rPr lang="tr-TR" dirty="0"/>
              <a:t>5. </a:t>
            </a:r>
            <a:r>
              <a:rPr lang="tr-TR" dirty="0" err="1"/>
              <a:t>Part</a:t>
            </a:r>
            <a:r>
              <a:rPr lang="tr-TR" dirty="0"/>
              <a:t>:  </a:t>
            </a:r>
            <a:r>
              <a:rPr lang="tr-TR" b="1" dirty="0" err="1"/>
              <a:t>Forest</a:t>
            </a:r>
            <a:r>
              <a:rPr lang="tr-TR" b="1" dirty="0"/>
              <a:t> Management</a:t>
            </a:r>
            <a:r>
              <a:rPr lang="tr-TR" dirty="0"/>
              <a:t> </a:t>
            </a:r>
            <a:r>
              <a:rPr lang="tr-TR" dirty="0" err="1"/>
              <a:t>mentioning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goals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practices</a:t>
            </a:r>
            <a:r>
              <a:rPr lang="tr-TR" dirty="0"/>
              <a:t> of </a:t>
            </a:r>
            <a:r>
              <a:rPr lang="tr-TR" dirty="0" err="1"/>
              <a:t>forest</a:t>
            </a:r>
            <a:r>
              <a:rPr lang="tr-TR" dirty="0"/>
              <a:t> </a:t>
            </a:r>
            <a:r>
              <a:rPr lang="tr-TR" dirty="0" err="1"/>
              <a:t>management</a:t>
            </a:r>
            <a:r>
              <a:rPr lang="tr-TR" dirty="0"/>
              <a:t> as </a:t>
            </a:r>
            <a:r>
              <a:rPr lang="tr-TR" dirty="0" err="1"/>
              <a:t>well</a:t>
            </a:r>
            <a:r>
              <a:rPr lang="tr-TR" dirty="0"/>
              <a:t> as </a:t>
            </a:r>
            <a:r>
              <a:rPr lang="tr-TR" dirty="0" err="1"/>
              <a:t>management</a:t>
            </a:r>
            <a:r>
              <a:rPr lang="tr-TR" dirty="0"/>
              <a:t> </a:t>
            </a:r>
            <a:r>
              <a:rPr lang="tr-TR" dirty="0" err="1"/>
              <a:t>standards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(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policies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regulations</a:t>
            </a:r>
            <a:r>
              <a:rPr lang="tr-TR" dirty="0"/>
              <a:t> in </a:t>
            </a:r>
            <a:r>
              <a:rPr lang="tr-TR" dirty="0" err="1"/>
              <a:t>forest</a:t>
            </a:r>
            <a:r>
              <a:rPr lang="tr-TR" dirty="0"/>
              <a:t> </a:t>
            </a:r>
            <a:r>
              <a:rPr lang="tr-TR" dirty="0" err="1"/>
              <a:t>management</a:t>
            </a:r>
            <a:r>
              <a:rPr lang="tr-TR" dirty="0"/>
              <a:t> )  </a:t>
            </a:r>
          </a:p>
          <a:p>
            <a:r>
              <a:rPr lang="tr-TR" dirty="0"/>
              <a:t>6. </a:t>
            </a:r>
            <a:r>
              <a:rPr lang="tr-TR" dirty="0" err="1"/>
              <a:t>Part</a:t>
            </a:r>
            <a:r>
              <a:rPr lang="tr-TR" dirty="0"/>
              <a:t>: </a:t>
            </a:r>
            <a:r>
              <a:rPr lang="tr-TR" b="1" dirty="0" err="1"/>
              <a:t>Forest</a:t>
            </a:r>
            <a:r>
              <a:rPr lang="tr-TR" b="1" dirty="0"/>
              <a:t> </a:t>
            </a:r>
            <a:r>
              <a:rPr lang="tr-TR" b="1" dirty="0" err="1"/>
              <a:t>Sources</a:t>
            </a:r>
            <a:r>
              <a:rPr lang="tr-TR" b="1" dirty="0"/>
              <a:t>’ </a:t>
            </a:r>
            <a:r>
              <a:rPr lang="tr-TR" b="1" dirty="0" err="1"/>
              <a:t>Uniqueness</a:t>
            </a:r>
            <a:r>
              <a:rPr lang="tr-TR" dirty="0"/>
              <a:t> </a:t>
            </a:r>
            <a:r>
              <a:rPr lang="tr-TR" dirty="0" err="1"/>
              <a:t>mentioning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importance</a:t>
            </a:r>
            <a:r>
              <a:rPr lang="tr-TR" dirty="0"/>
              <a:t> of </a:t>
            </a:r>
            <a:r>
              <a:rPr lang="tr-TR" dirty="0" err="1"/>
              <a:t>forest</a:t>
            </a:r>
            <a:r>
              <a:rPr lang="tr-TR" dirty="0"/>
              <a:t> </a:t>
            </a:r>
            <a:r>
              <a:rPr lang="tr-TR" dirty="0" err="1"/>
              <a:t>sources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recommendations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forest</a:t>
            </a:r>
            <a:r>
              <a:rPr lang="tr-TR" dirty="0"/>
              <a:t> </a:t>
            </a:r>
            <a:r>
              <a:rPr lang="tr-TR" dirty="0" err="1"/>
              <a:t>conservation</a:t>
            </a:r>
            <a:r>
              <a:rPr lang="tr-TR" dirty="0"/>
              <a:t>. </a:t>
            </a:r>
          </a:p>
          <a:p>
            <a:endParaRPr lang="en-US" dirty="0"/>
          </a:p>
          <a:p>
            <a:endParaRPr lang="en-US" sz="3200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1520"/>
            <a:ext cx="9144000" cy="4057650"/>
          </a:xfrm>
        </p:spPr>
        <p:txBody>
          <a:bodyPr>
            <a:normAutofit/>
          </a:bodyPr>
          <a:lstStyle/>
          <a:p>
            <a:r>
              <a:rPr lang="tr-TR" dirty="0" err="1"/>
              <a:t>While</a:t>
            </a:r>
            <a:r>
              <a:rPr lang="tr-TR" dirty="0"/>
              <a:t> </a:t>
            </a:r>
            <a:r>
              <a:rPr lang="tr-TR" dirty="0" err="1"/>
              <a:t>creating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fact</a:t>
            </a:r>
            <a:r>
              <a:rPr lang="tr-TR" dirty="0"/>
              <a:t> </a:t>
            </a:r>
            <a:r>
              <a:rPr lang="tr-TR" dirty="0" err="1"/>
              <a:t>sheet</a:t>
            </a:r>
            <a:r>
              <a:rPr lang="tr-TR" dirty="0"/>
              <a:t>, </a:t>
            </a:r>
            <a:r>
              <a:rPr lang="tr-TR" dirty="0" err="1"/>
              <a:t>visit</a:t>
            </a:r>
            <a:r>
              <a:rPr lang="tr-TR" dirty="0"/>
              <a:t> </a:t>
            </a:r>
            <a:r>
              <a:rPr lang="tr-TR" dirty="0" err="1"/>
              <a:t>scan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skim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contents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websites</a:t>
            </a:r>
            <a:r>
              <a:rPr lang="tr-TR" dirty="0"/>
              <a:t> </a:t>
            </a:r>
            <a:r>
              <a:rPr lang="tr-TR" dirty="0" err="1" smtClean="0"/>
              <a:t>supplied</a:t>
            </a:r>
            <a:endParaRPr lang="tr-TR" dirty="0" smtClean="0"/>
          </a:p>
          <a:p>
            <a:r>
              <a:rPr lang="tr-TR" u="sng" dirty="0" err="1"/>
              <a:t>The</a:t>
            </a:r>
            <a:r>
              <a:rPr lang="tr-TR" u="sng" dirty="0"/>
              <a:t> </a:t>
            </a:r>
            <a:r>
              <a:rPr lang="tr-TR" u="sng" dirty="0" err="1"/>
              <a:t>news</a:t>
            </a:r>
            <a:r>
              <a:rPr lang="tr-TR" u="sng" dirty="0"/>
              <a:t> on </a:t>
            </a:r>
            <a:r>
              <a:rPr lang="tr-TR" u="sng" dirty="0" err="1"/>
              <a:t>Disasters</a:t>
            </a:r>
            <a:r>
              <a:rPr lang="tr-TR" u="sng" dirty="0"/>
              <a:t>: </a:t>
            </a:r>
            <a:r>
              <a:rPr lang="tr-TR" u="sng" dirty="0">
                <a:hlinkClick r:id="rId2"/>
              </a:rPr>
              <a:t>https://www.theguardian.com/world/natural-disasters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 Report on </a:t>
            </a:r>
            <a:r>
              <a:rPr lang="tr-TR" dirty="0" err="1"/>
              <a:t>Forests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Disasters</a:t>
            </a:r>
            <a:r>
              <a:rPr lang="tr-TR" dirty="0"/>
              <a:t>: https://www.jstor.org/stable/resrep29725.9?seq=1</a:t>
            </a:r>
          </a:p>
          <a:p>
            <a:r>
              <a:rPr lang="tr-TR" u="sng" dirty="0" err="1">
                <a:hlinkClick r:id="rId3"/>
              </a:rPr>
              <a:t>The</a:t>
            </a:r>
            <a:r>
              <a:rPr lang="tr-TR" u="sng" dirty="0">
                <a:hlinkClick r:id="rId3"/>
              </a:rPr>
              <a:t> </a:t>
            </a:r>
            <a:r>
              <a:rPr lang="tr-TR" u="sng" dirty="0" err="1">
                <a:hlinkClick r:id="rId3"/>
              </a:rPr>
              <a:t>Importance</a:t>
            </a:r>
            <a:r>
              <a:rPr lang="tr-TR" u="sng" dirty="0">
                <a:hlinkClick r:id="rId3"/>
              </a:rPr>
              <a:t> of </a:t>
            </a:r>
            <a:r>
              <a:rPr lang="tr-TR" u="sng" dirty="0" err="1">
                <a:hlinkClick r:id="rId3"/>
              </a:rPr>
              <a:t>Forests</a:t>
            </a:r>
            <a:r>
              <a:rPr lang="tr-TR" u="sng" dirty="0">
                <a:hlinkClick r:id="rId3"/>
              </a:rPr>
              <a:t> | How </a:t>
            </a:r>
            <a:r>
              <a:rPr lang="tr-TR" u="sng" dirty="0" err="1">
                <a:hlinkClick r:id="rId3"/>
              </a:rPr>
              <a:t>to</a:t>
            </a:r>
            <a:r>
              <a:rPr lang="tr-TR" u="sng" dirty="0">
                <a:hlinkClick r:id="rId3"/>
              </a:rPr>
              <a:t> </a:t>
            </a:r>
            <a:r>
              <a:rPr lang="tr-TR" u="sng" dirty="0" err="1">
                <a:hlinkClick r:id="rId3"/>
              </a:rPr>
              <a:t>protect</a:t>
            </a:r>
            <a:r>
              <a:rPr lang="tr-TR" u="sng" dirty="0">
                <a:hlinkClick r:id="rId3"/>
              </a:rPr>
              <a:t> </a:t>
            </a:r>
            <a:r>
              <a:rPr lang="tr-TR" u="sng" dirty="0" err="1">
                <a:hlinkClick r:id="rId3"/>
              </a:rPr>
              <a:t>Forests</a:t>
            </a:r>
            <a:r>
              <a:rPr lang="tr-TR" u="sng" dirty="0">
                <a:hlinkClick r:id="rId3"/>
              </a:rPr>
              <a:t> - </a:t>
            </a:r>
            <a:r>
              <a:rPr lang="tr-TR" u="sng" dirty="0" err="1">
                <a:hlinkClick r:id="rId3"/>
              </a:rPr>
              <a:t>YouTube</a:t>
            </a:r>
            <a:endParaRPr lang="tr-TR" dirty="0"/>
          </a:p>
          <a:p>
            <a:endParaRPr lang="en-US" dirty="0"/>
          </a:p>
          <a:p>
            <a:endParaRPr lang="en-US" sz="3200" b="1" dirty="0"/>
          </a:p>
        </p:txBody>
      </p:sp>
      <p:pic>
        <p:nvPicPr>
          <p:cNvPr id="5" name="Image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5505" y="2001520"/>
            <a:ext cx="10704830" cy="4057650"/>
          </a:xfrm>
        </p:spPr>
        <p:txBody>
          <a:bodyPr>
            <a:normAutofit fontScale="72500" lnSpcReduction="2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List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Benefits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Forests</a:t>
            </a:r>
            <a:r>
              <a:rPr lang="tr-TR" dirty="0" smtClean="0"/>
              <a:t> </a:t>
            </a:r>
          </a:p>
          <a:p>
            <a:r>
              <a:rPr lang="tr-TR" dirty="0" smtClean="0"/>
              <a:t>1.Forests </a:t>
            </a:r>
            <a:r>
              <a:rPr lang="tr-TR" dirty="0" err="1"/>
              <a:t>address</a:t>
            </a:r>
            <a:r>
              <a:rPr lang="tr-TR" dirty="0"/>
              <a:t> </a:t>
            </a:r>
            <a:r>
              <a:rPr lang="tr-TR" dirty="0" err="1"/>
              <a:t>climate</a:t>
            </a:r>
            <a:r>
              <a:rPr lang="tr-TR" dirty="0"/>
              <a:t> </a:t>
            </a:r>
            <a:r>
              <a:rPr lang="tr-TR" dirty="0" err="1"/>
              <a:t>change</a:t>
            </a:r>
            <a:r>
              <a:rPr lang="tr-TR" dirty="0"/>
              <a:t> </a:t>
            </a:r>
            <a:r>
              <a:rPr lang="tr-TR" dirty="0" err="1"/>
              <a:t>Forests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source</a:t>
            </a:r>
            <a:r>
              <a:rPr lang="tr-TR" dirty="0"/>
              <a:t> of </a:t>
            </a:r>
            <a:r>
              <a:rPr lang="tr-TR" dirty="0" err="1"/>
              <a:t>renewable</a:t>
            </a:r>
            <a:r>
              <a:rPr lang="tr-TR" dirty="0"/>
              <a:t> </a:t>
            </a:r>
            <a:r>
              <a:rPr lang="tr-TR" dirty="0" err="1"/>
              <a:t>biofuels</a:t>
            </a:r>
            <a:r>
              <a:rPr lang="tr-TR" dirty="0"/>
              <a:t>. </a:t>
            </a:r>
          </a:p>
          <a:p>
            <a:r>
              <a:rPr lang="tr-TR" dirty="0"/>
              <a:t>           2. </a:t>
            </a:r>
            <a:r>
              <a:rPr lang="tr-TR" dirty="0" err="1"/>
              <a:t>Forests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habitat of </a:t>
            </a:r>
            <a:r>
              <a:rPr lang="tr-TR" dirty="0" err="1"/>
              <a:t>plant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animal</a:t>
            </a:r>
            <a:r>
              <a:rPr lang="tr-TR" dirty="0"/>
              <a:t> </a:t>
            </a:r>
            <a:r>
              <a:rPr lang="tr-TR" dirty="0" err="1"/>
              <a:t>species</a:t>
            </a:r>
            <a:r>
              <a:rPr lang="tr-TR" dirty="0"/>
              <a:t> at risk.</a:t>
            </a:r>
          </a:p>
          <a:p>
            <a:r>
              <a:rPr lang="tr-TR" dirty="0"/>
              <a:t>           3. </a:t>
            </a:r>
            <a:r>
              <a:rPr lang="tr-TR" dirty="0" err="1"/>
              <a:t>Forests</a:t>
            </a:r>
            <a:r>
              <a:rPr lang="tr-TR" dirty="0"/>
              <a:t> deliver </a:t>
            </a:r>
            <a:r>
              <a:rPr lang="tr-TR" dirty="0" err="1"/>
              <a:t>ecosystem</a:t>
            </a:r>
            <a:r>
              <a:rPr lang="tr-TR" dirty="0"/>
              <a:t> </a:t>
            </a:r>
            <a:r>
              <a:rPr lang="tr-TR" dirty="0" err="1"/>
              <a:t>services</a:t>
            </a:r>
            <a:r>
              <a:rPr lang="tr-TR" dirty="0"/>
              <a:t>;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support</a:t>
            </a:r>
            <a:r>
              <a:rPr lang="tr-TR" dirty="0"/>
              <a:t> </a:t>
            </a:r>
            <a:r>
              <a:rPr lang="tr-TR" dirty="0" err="1"/>
              <a:t>soil</a:t>
            </a:r>
            <a:r>
              <a:rPr lang="tr-TR" dirty="0"/>
              <a:t> </a:t>
            </a:r>
            <a:r>
              <a:rPr lang="tr-TR" dirty="0" err="1"/>
              <a:t>nutrient</a:t>
            </a:r>
            <a:r>
              <a:rPr lang="tr-TR" dirty="0"/>
              <a:t> </a:t>
            </a:r>
            <a:r>
              <a:rPr lang="tr-TR" dirty="0" err="1"/>
              <a:t>cycle</a:t>
            </a:r>
            <a:r>
              <a:rPr lang="tr-TR" dirty="0"/>
              <a:t>, </a:t>
            </a:r>
            <a:r>
              <a:rPr lang="tr-TR" dirty="0" err="1"/>
              <a:t>purify</a:t>
            </a:r>
            <a:r>
              <a:rPr lang="tr-TR" dirty="0"/>
              <a:t> </a:t>
            </a:r>
            <a:r>
              <a:rPr lang="tr-TR" dirty="0" err="1"/>
              <a:t>air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water</a:t>
            </a:r>
            <a:r>
              <a:rPr lang="tr-TR" dirty="0"/>
              <a:t>, </a:t>
            </a:r>
            <a:r>
              <a:rPr lang="tr-TR" dirty="0" err="1"/>
              <a:t>mitigate</a:t>
            </a:r>
            <a:r>
              <a:rPr lang="tr-TR" dirty="0"/>
              <a:t> </a:t>
            </a:r>
            <a:r>
              <a:rPr lang="tr-TR" dirty="0" err="1"/>
              <a:t>disasters</a:t>
            </a:r>
            <a:r>
              <a:rPr lang="tr-TR" dirty="0"/>
              <a:t> </a:t>
            </a:r>
          </a:p>
          <a:p>
            <a:r>
              <a:rPr lang="tr-TR" dirty="0"/>
              <a:t>           4. </a:t>
            </a:r>
            <a:r>
              <a:rPr lang="tr-TR" dirty="0" err="1"/>
              <a:t>Forests</a:t>
            </a:r>
            <a:r>
              <a:rPr lang="tr-TR" dirty="0"/>
              <a:t> </a:t>
            </a:r>
            <a:r>
              <a:rPr lang="tr-TR" dirty="0" err="1"/>
              <a:t>provide</a:t>
            </a:r>
            <a:r>
              <a:rPr lang="tr-TR" dirty="0"/>
              <a:t> </a:t>
            </a:r>
            <a:r>
              <a:rPr lang="tr-TR" dirty="0" err="1"/>
              <a:t>renewable</a:t>
            </a:r>
            <a:r>
              <a:rPr lang="tr-TR" dirty="0"/>
              <a:t> </a:t>
            </a:r>
            <a:r>
              <a:rPr lang="tr-TR" dirty="0" err="1"/>
              <a:t>products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support</a:t>
            </a:r>
            <a:r>
              <a:rPr lang="tr-TR" dirty="0"/>
              <a:t> </a:t>
            </a:r>
            <a:r>
              <a:rPr lang="tr-TR" dirty="0" err="1"/>
              <a:t>circular</a:t>
            </a:r>
            <a:r>
              <a:rPr lang="tr-TR" dirty="0"/>
              <a:t> </a:t>
            </a:r>
            <a:r>
              <a:rPr lang="tr-TR" dirty="0" err="1"/>
              <a:t>economy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minimizes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of </a:t>
            </a:r>
            <a:r>
              <a:rPr lang="tr-TR" dirty="0" err="1"/>
              <a:t>non-renewable</a:t>
            </a:r>
            <a:r>
              <a:rPr lang="tr-TR" dirty="0"/>
              <a:t> </a:t>
            </a:r>
            <a:r>
              <a:rPr lang="tr-TR" dirty="0" err="1"/>
              <a:t>resources</a:t>
            </a:r>
            <a:r>
              <a:rPr lang="tr-TR" dirty="0"/>
              <a:t>. </a:t>
            </a:r>
          </a:p>
          <a:p>
            <a:r>
              <a:rPr lang="tr-TR" dirty="0"/>
              <a:t>            5. </a:t>
            </a:r>
            <a:r>
              <a:rPr lang="tr-TR" dirty="0" err="1"/>
              <a:t>Forests</a:t>
            </a:r>
            <a:r>
              <a:rPr lang="tr-TR" dirty="0"/>
              <a:t> </a:t>
            </a:r>
            <a:r>
              <a:rPr lang="tr-TR" dirty="0" err="1"/>
              <a:t>sustain</a:t>
            </a:r>
            <a:r>
              <a:rPr lang="tr-TR" dirty="0"/>
              <a:t> </a:t>
            </a:r>
            <a:r>
              <a:rPr lang="tr-TR" dirty="0" err="1"/>
              <a:t>communities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economies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opportunities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careers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local</a:t>
            </a:r>
            <a:r>
              <a:rPr lang="tr-TR" dirty="0"/>
              <a:t> </a:t>
            </a:r>
            <a:r>
              <a:rPr lang="tr-TR" dirty="0" err="1"/>
              <a:t>initiatives</a:t>
            </a:r>
            <a:r>
              <a:rPr lang="tr-TR" dirty="0"/>
              <a:t>. </a:t>
            </a:r>
          </a:p>
          <a:p>
            <a:r>
              <a:rPr lang="tr-TR" dirty="0"/>
              <a:t>            6. </a:t>
            </a:r>
            <a:r>
              <a:rPr lang="tr-TR" dirty="0" err="1"/>
              <a:t>Forests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places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discover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understand</a:t>
            </a:r>
            <a:r>
              <a:rPr lang="tr-TR" dirty="0"/>
              <a:t>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connection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natural</a:t>
            </a:r>
            <a:r>
              <a:rPr lang="tr-TR" dirty="0"/>
              <a:t> </a:t>
            </a:r>
            <a:r>
              <a:rPr lang="tr-TR" dirty="0" err="1"/>
              <a:t>world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build</a:t>
            </a:r>
            <a:r>
              <a:rPr lang="tr-TR" dirty="0"/>
              <a:t> </a:t>
            </a:r>
            <a:r>
              <a:rPr lang="tr-TR" dirty="0" err="1"/>
              <a:t>environmental</a:t>
            </a:r>
            <a:r>
              <a:rPr lang="tr-TR" dirty="0"/>
              <a:t> </a:t>
            </a:r>
            <a:r>
              <a:rPr lang="tr-TR" dirty="0" err="1"/>
              <a:t>skills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values</a:t>
            </a:r>
            <a:endParaRPr lang="tr-TR" dirty="0"/>
          </a:p>
          <a:p>
            <a:r>
              <a:rPr lang="tr-TR" dirty="0"/>
              <a:t>            7. </a:t>
            </a:r>
            <a:r>
              <a:rPr lang="tr-TR" dirty="0" err="1"/>
              <a:t>Forests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cultural</a:t>
            </a:r>
            <a:r>
              <a:rPr lang="tr-TR" dirty="0"/>
              <a:t> </a:t>
            </a:r>
            <a:r>
              <a:rPr lang="tr-TR" dirty="0" err="1"/>
              <a:t>benefits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spiritual</a:t>
            </a:r>
            <a:r>
              <a:rPr lang="tr-TR" dirty="0"/>
              <a:t> </a:t>
            </a:r>
            <a:r>
              <a:rPr lang="tr-TR" dirty="0" err="1"/>
              <a:t>renewal</a:t>
            </a:r>
            <a:r>
              <a:rPr lang="tr-TR" dirty="0"/>
              <a:t>. </a:t>
            </a:r>
          </a:p>
          <a:p>
            <a:r>
              <a:rPr lang="tr-TR" dirty="0"/>
              <a:t>           8. </a:t>
            </a:r>
            <a:r>
              <a:rPr lang="tr-TR" dirty="0" err="1"/>
              <a:t>Forests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healing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;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lower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rates</a:t>
            </a:r>
            <a:r>
              <a:rPr lang="tr-TR" dirty="0"/>
              <a:t> of </a:t>
            </a:r>
            <a:r>
              <a:rPr lang="tr-TR" dirty="0" err="1"/>
              <a:t>asthma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respiratory</a:t>
            </a:r>
            <a:r>
              <a:rPr lang="tr-TR" dirty="0"/>
              <a:t> </a:t>
            </a:r>
            <a:r>
              <a:rPr lang="tr-TR" dirty="0" err="1"/>
              <a:t>illnesses</a:t>
            </a:r>
            <a:r>
              <a:rPr lang="tr-TR" dirty="0"/>
              <a:t> </a:t>
            </a:r>
            <a:r>
              <a:rPr lang="tr-TR" dirty="0" err="1"/>
              <a:t>purifying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urban </a:t>
            </a:r>
            <a:r>
              <a:rPr lang="tr-TR" dirty="0" err="1"/>
              <a:t>air</a:t>
            </a:r>
            <a:r>
              <a:rPr lang="tr-TR" dirty="0"/>
              <a:t>. </a:t>
            </a:r>
          </a:p>
          <a:p>
            <a:r>
              <a:rPr lang="tr-TR" dirty="0"/>
              <a:t>           9. </a:t>
            </a:r>
            <a:r>
              <a:rPr lang="tr-TR" dirty="0" err="1"/>
              <a:t>Forets</a:t>
            </a:r>
            <a:r>
              <a:rPr lang="tr-TR" dirty="0"/>
              <a:t> </a:t>
            </a:r>
            <a:r>
              <a:rPr lang="tr-TR" dirty="0" err="1"/>
              <a:t>lower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temperature</a:t>
            </a:r>
            <a:r>
              <a:rPr lang="tr-TR" dirty="0"/>
              <a:t> of urban </a:t>
            </a:r>
            <a:r>
              <a:rPr lang="tr-TR" dirty="0" err="1"/>
              <a:t>heat</a:t>
            </a:r>
            <a:r>
              <a:rPr lang="tr-TR" dirty="0"/>
              <a:t> </a:t>
            </a:r>
            <a:r>
              <a:rPr lang="tr-TR" dirty="0" err="1"/>
              <a:t>islands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shade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transpiring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moisture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air</a:t>
            </a:r>
            <a:r>
              <a:rPr lang="tr-TR" dirty="0"/>
              <a:t>. </a:t>
            </a:r>
          </a:p>
          <a:p>
            <a:r>
              <a:rPr lang="tr-TR" dirty="0"/>
              <a:t>        10. </a:t>
            </a:r>
            <a:r>
              <a:rPr lang="tr-TR" dirty="0" err="1"/>
              <a:t>Forests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source</a:t>
            </a:r>
            <a:r>
              <a:rPr lang="tr-TR" dirty="0"/>
              <a:t> of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medicines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traditional</a:t>
            </a:r>
            <a:r>
              <a:rPr lang="tr-TR" dirty="0"/>
              <a:t> </a:t>
            </a:r>
            <a:r>
              <a:rPr lang="tr-TR" dirty="0" err="1"/>
              <a:t>plant-based</a:t>
            </a:r>
            <a:r>
              <a:rPr lang="tr-TR" dirty="0"/>
              <a:t> </a:t>
            </a:r>
            <a:r>
              <a:rPr lang="tr-TR" dirty="0" err="1"/>
              <a:t>medicines</a:t>
            </a:r>
            <a:r>
              <a:rPr lang="tr-TR" dirty="0"/>
              <a:t>.</a:t>
            </a:r>
            <a:endParaRPr lang="en-US" altLang="zh-CN" dirty="0"/>
          </a:p>
          <a:p>
            <a:endParaRPr lang="en-US" dirty="0"/>
          </a:p>
          <a:p>
            <a:endParaRPr lang="tr-TR" dirty="0" smtClean="0"/>
          </a:p>
          <a:p>
            <a:endParaRPr lang="tr-TR" sz="3200" b="1" dirty="0" smtClean="0"/>
          </a:p>
          <a:p>
            <a:endParaRPr lang="en-US" sz="3200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1990" y="2001520"/>
            <a:ext cx="11131550" cy="4230370"/>
          </a:xfrm>
        </p:spPr>
        <p:txBody>
          <a:bodyPr>
            <a:normAutofit fontScale="95000"/>
          </a:bodyPr>
          <a:lstStyle/>
          <a:p>
            <a:r>
              <a:rPr lang="tr-TR" sz="3600" dirty="0" err="1"/>
              <a:t>Study</a:t>
            </a:r>
            <a:r>
              <a:rPr lang="tr-TR" sz="3600" dirty="0"/>
              <a:t>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list</a:t>
            </a:r>
            <a:r>
              <a:rPr lang="tr-TR" sz="3600" dirty="0"/>
              <a:t> of </a:t>
            </a:r>
            <a:r>
              <a:rPr lang="tr-TR" sz="3600" dirty="0" err="1"/>
              <a:t>benefits</a:t>
            </a:r>
            <a:r>
              <a:rPr lang="tr-TR" sz="3600" dirty="0"/>
              <a:t> of </a:t>
            </a:r>
            <a:r>
              <a:rPr lang="tr-TR" sz="3600" dirty="0" err="1"/>
              <a:t>forests</a:t>
            </a:r>
            <a:r>
              <a:rPr lang="tr-TR" sz="3600" dirty="0"/>
              <a:t> </a:t>
            </a:r>
            <a:r>
              <a:rPr lang="tr-TR" sz="3600" dirty="0" err="1"/>
              <a:t>supplied</a:t>
            </a:r>
            <a:r>
              <a:rPr lang="tr-TR" sz="3600" dirty="0"/>
              <a:t>. </a:t>
            </a:r>
            <a:r>
              <a:rPr lang="tr-TR" sz="3600" dirty="0" err="1"/>
              <a:t>Revise</a:t>
            </a:r>
            <a:r>
              <a:rPr lang="tr-TR" sz="3600" dirty="0"/>
              <a:t> </a:t>
            </a:r>
            <a:r>
              <a:rPr lang="tr-TR" sz="3600" dirty="0" err="1"/>
              <a:t>your</a:t>
            </a:r>
            <a:r>
              <a:rPr lang="tr-TR" sz="3600" dirty="0"/>
              <a:t> </a:t>
            </a:r>
            <a:r>
              <a:rPr lang="tr-TR" sz="3600" dirty="0" err="1"/>
              <a:t>draft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support</a:t>
            </a:r>
            <a:r>
              <a:rPr lang="tr-TR" sz="3600" dirty="0"/>
              <a:t> it </a:t>
            </a:r>
            <a:r>
              <a:rPr lang="tr-TR" sz="3600" dirty="0" err="1"/>
              <a:t>with</a:t>
            </a:r>
            <a:r>
              <a:rPr lang="tr-TR" sz="3600" dirty="0"/>
              <a:t> </a:t>
            </a:r>
            <a:r>
              <a:rPr lang="tr-TR" sz="3600" dirty="0" err="1"/>
              <a:t>that</a:t>
            </a:r>
            <a:r>
              <a:rPr lang="tr-TR" sz="3600" dirty="0"/>
              <a:t> </a:t>
            </a:r>
            <a:r>
              <a:rPr lang="tr-TR" sz="3600" dirty="0" err="1"/>
              <a:t>list</a:t>
            </a:r>
            <a:r>
              <a:rPr lang="tr-TR" sz="3600" dirty="0"/>
              <a:t> </a:t>
            </a:r>
            <a:r>
              <a:rPr lang="tr-TR" sz="3600" dirty="0" err="1" smtClean="0"/>
              <a:t>if</a:t>
            </a:r>
            <a:r>
              <a:rPr lang="tr-TR" sz="3600" dirty="0"/>
              <a:t> </a:t>
            </a:r>
            <a:r>
              <a:rPr lang="tr-TR" sz="3600" dirty="0" err="1" smtClean="0"/>
              <a:t>required</a:t>
            </a:r>
            <a:r>
              <a:rPr lang="tr-TR" sz="3600" dirty="0" smtClean="0"/>
              <a:t>. </a:t>
            </a:r>
            <a:r>
              <a:rPr lang="tr-TR" sz="3600" dirty="0" err="1"/>
              <a:t>Finalise</a:t>
            </a:r>
            <a:r>
              <a:rPr lang="tr-TR" sz="3600" dirty="0"/>
              <a:t> </a:t>
            </a:r>
            <a:r>
              <a:rPr lang="tr-TR" sz="3600" dirty="0" err="1"/>
              <a:t>your</a:t>
            </a:r>
            <a:r>
              <a:rPr lang="tr-TR" sz="3600" dirty="0"/>
              <a:t> </a:t>
            </a:r>
            <a:r>
              <a:rPr lang="tr-TR" sz="3600" dirty="0" err="1"/>
              <a:t>draft</a:t>
            </a:r>
            <a:r>
              <a:rPr lang="tr-TR" sz="3600" dirty="0"/>
              <a:t> </a:t>
            </a:r>
            <a:r>
              <a:rPr lang="tr-TR" sz="3600" dirty="0" err="1"/>
              <a:t>using</a:t>
            </a:r>
            <a:r>
              <a:rPr lang="tr-TR" sz="3600" dirty="0"/>
              <a:t> </a:t>
            </a:r>
            <a:r>
              <a:rPr lang="tr-TR" sz="3600" dirty="0" err="1"/>
              <a:t>grammarly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citation</a:t>
            </a:r>
            <a:r>
              <a:rPr lang="tr-TR" sz="3600" dirty="0"/>
              <a:t> </a:t>
            </a:r>
            <a:r>
              <a:rPr lang="tr-TR" sz="3600" dirty="0" err="1"/>
              <a:t>generator</a:t>
            </a:r>
            <a:r>
              <a:rPr lang="tr-TR" sz="3600" dirty="0"/>
              <a:t> (</a:t>
            </a:r>
            <a:r>
              <a:rPr lang="tr-TR" sz="3600" dirty="0" err="1"/>
              <a:t>or</a:t>
            </a:r>
            <a:r>
              <a:rPr lang="tr-TR" sz="3600" dirty="0"/>
              <a:t> </a:t>
            </a:r>
            <a:r>
              <a:rPr lang="tr-TR" sz="3600" dirty="0" err="1"/>
              <a:t>their</a:t>
            </a:r>
            <a:r>
              <a:rPr lang="tr-TR" sz="3600" dirty="0"/>
              <a:t> </a:t>
            </a:r>
            <a:r>
              <a:rPr lang="tr-TR" sz="3600" dirty="0" err="1"/>
              <a:t>alternative</a:t>
            </a:r>
            <a:r>
              <a:rPr lang="tr-TR" sz="3600" dirty="0"/>
              <a:t> </a:t>
            </a:r>
            <a:r>
              <a:rPr lang="tr-TR" sz="3600" dirty="0" err="1"/>
              <a:t>tools</a:t>
            </a:r>
            <a:r>
              <a:rPr lang="tr-TR" sz="3600" dirty="0"/>
              <a:t> ) </a:t>
            </a:r>
            <a:r>
              <a:rPr lang="tr-TR" sz="3600" dirty="0" err="1"/>
              <a:t>to</a:t>
            </a:r>
            <a:r>
              <a:rPr lang="tr-TR" sz="3600" dirty="0"/>
              <a:t> </a:t>
            </a:r>
            <a:r>
              <a:rPr lang="tr-TR" sz="3600" dirty="0" err="1"/>
              <a:t>organise</a:t>
            </a:r>
            <a:r>
              <a:rPr lang="tr-TR" sz="3600" dirty="0"/>
              <a:t> </a:t>
            </a:r>
            <a:r>
              <a:rPr lang="tr-TR" sz="3600" dirty="0" err="1"/>
              <a:t>your</a:t>
            </a:r>
            <a:r>
              <a:rPr lang="tr-TR" sz="3600" dirty="0"/>
              <a:t> </a:t>
            </a:r>
            <a:r>
              <a:rPr lang="tr-TR" sz="3600" dirty="0" err="1"/>
              <a:t>fact</a:t>
            </a:r>
            <a:r>
              <a:rPr lang="tr-TR" sz="3600" dirty="0"/>
              <a:t> </a:t>
            </a:r>
            <a:r>
              <a:rPr lang="tr-TR" sz="3600" dirty="0" err="1"/>
              <a:t>sheet</a:t>
            </a:r>
            <a:r>
              <a:rPr lang="tr-TR" sz="3600" dirty="0"/>
              <a:t> </a:t>
            </a:r>
            <a:r>
              <a:rPr lang="tr-TR" sz="3600" dirty="0" err="1"/>
              <a:t>correctly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ethically</a:t>
            </a:r>
            <a:r>
              <a:rPr lang="tr-TR" sz="3600" dirty="0"/>
              <a:t> </a:t>
            </a:r>
            <a:r>
              <a:rPr lang="tr-TR" sz="3600" dirty="0" err="1"/>
              <a:t>right</a:t>
            </a:r>
            <a:r>
              <a:rPr lang="tr-TR" sz="3600" dirty="0"/>
              <a:t>. </a:t>
            </a:r>
            <a:r>
              <a:rPr lang="tr-TR" sz="3600" dirty="0" err="1"/>
              <a:t>Please</a:t>
            </a:r>
            <a:r>
              <a:rPr lang="tr-TR" sz="3600" dirty="0"/>
              <a:t> </a:t>
            </a:r>
            <a:r>
              <a:rPr lang="tr-TR" sz="3600" dirty="0" err="1"/>
              <a:t>note</a:t>
            </a:r>
            <a:r>
              <a:rPr lang="tr-TR" sz="3600" dirty="0"/>
              <a:t> </a:t>
            </a:r>
            <a:r>
              <a:rPr lang="tr-TR" sz="3600" dirty="0" err="1"/>
              <a:t>that</a:t>
            </a:r>
            <a:r>
              <a:rPr lang="tr-TR" sz="3600" dirty="0"/>
              <a:t> </a:t>
            </a:r>
            <a:r>
              <a:rPr lang="tr-TR" sz="3600" dirty="0" err="1"/>
              <a:t>your</a:t>
            </a:r>
            <a:r>
              <a:rPr lang="tr-TR" sz="3600" dirty="0"/>
              <a:t> </a:t>
            </a:r>
            <a:r>
              <a:rPr lang="tr-TR" sz="3600" dirty="0" err="1"/>
              <a:t>fact</a:t>
            </a:r>
            <a:r>
              <a:rPr lang="tr-TR" sz="3600" dirty="0"/>
              <a:t> </a:t>
            </a:r>
            <a:r>
              <a:rPr lang="tr-TR" sz="3600" dirty="0" err="1"/>
              <a:t>sheet</a:t>
            </a:r>
            <a:r>
              <a:rPr lang="tr-TR" sz="3600" dirty="0"/>
              <a:t> </a:t>
            </a:r>
            <a:r>
              <a:rPr lang="tr-TR" sz="3600" dirty="0" err="1"/>
              <a:t>will</a:t>
            </a:r>
            <a:r>
              <a:rPr lang="tr-TR" sz="3600" dirty="0"/>
              <a:t> be put </a:t>
            </a:r>
            <a:r>
              <a:rPr lang="tr-TR" sz="3600" dirty="0" err="1"/>
              <a:t>into</a:t>
            </a:r>
            <a:r>
              <a:rPr lang="tr-TR" sz="3600" dirty="0"/>
              <a:t> </a:t>
            </a:r>
            <a:r>
              <a:rPr lang="tr-TR" sz="3600" dirty="0" err="1"/>
              <a:t>the</a:t>
            </a:r>
            <a:r>
              <a:rPr lang="tr-TR" sz="3600" dirty="0"/>
              <a:t> ‘</a:t>
            </a:r>
            <a:r>
              <a:rPr lang="tr-TR" sz="3600" dirty="0" err="1"/>
              <a:t>Policy</a:t>
            </a:r>
            <a:r>
              <a:rPr lang="tr-TR" sz="3600" dirty="0"/>
              <a:t> </a:t>
            </a:r>
            <a:r>
              <a:rPr lang="tr-TR" sz="3600" dirty="0" err="1"/>
              <a:t>Recommendations</a:t>
            </a:r>
            <a:r>
              <a:rPr lang="tr-TR" sz="3600" dirty="0"/>
              <a:t> </a:t>
            </a:r>
            <a:r>
              <a:rPr lang="tr-TR" sz="3600" dirty="0" err="1"/>
              <a:t>Book</a:t>
            </a:r>
            <a:r>
              <a:rPr lang="tr-TR" sz="3600" dirty="0"/>
              <a:t>’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delivered</a:t>
            </a:r>
            <a:r>
              <a:rPr lang="tr-TR" sz="3600" dirty="0"/>
              <a:t> </a:t>
            </a:r>
            <a:r>
              <a:rPr lang="tr-TR" sz="3600" dirty="0" err="1"/>
              <a:t>to</a:t>
            </a:r>
            <a:r>
              <a:rPr lang="tr-TR" sz="3600" dirty="0"/>
              <a:t>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policy</a:t>
            </a:r>
            <a:r>
              <a:rPr lang="tr-TR" sz="3600" dirty="0"/>
              <a:t> </a:t>
            </a:r>
            <a:r>
              <a:rPr lang="tr-TR" sz="3600" dirty="0" err="1" smtClean="0"/>
              <a:t>makers</a:t>
            </a:r>
            <a:endParaRPr lang="tr-TR" sz="3600" dirty="0" smtClean="0"/>
          </a:p>
          <a:p>
            <a:endParaRPr lang="en-US" sz="3600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1520"/>
            <a:ext cx="9144000" cy="4057650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smtClean="0"/>
              <a:t>EVALUATE</a:t>
            </a:r>
          </a:p>
          <a:p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/>
              <a:t>List</a:t>
            </a:r>
            <a:r>
              <a:rPr lang="tr-TR" b="1" dirty="0"/>
              <a:t> of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Different</a:t>
            </a:r>
            <a:r>
              <a:rPr lang="tr-TR" b="1" dirty="0"/>
              <a:t> </a:t>
            </a:r>
            <a:r>
              <a:rPr lang="tr-TR" b="1" dirty="0" err="1"/>
              <a:t>Uses</a:t>
            </a:r>
            <a:r>
              <a:rPr lang="tr-TR" b="1" dirty="0"/>
              <a:t> of </a:t>
            </a:r>
            <a:r>
              <a:rPr lang="tr-TR" b="1" dirty="0" err="1"/>
              <a:t>the</a:t>
            </a:r>
            <a:r>
              <a:rPr lang="tr-TR" b="1" dirty="0"/>
              <a:t> Natural Resource  of </a:t>
            </a:r>
            <a:r>
              <a:rPr lang="tr-TR" b="1" dirty="0" smtClean="0"/>
              <a:t>_______</a:t>
            </a:r>
          </a:p>
          <a:p>
            <a:r>
              <a:rPr lang="tr-TR" dirty="0" smtClean="0"/>
              <a:t>1</a:t>
            </a:r>
            <a:r>
              <a:rPr lang="tr-TR" dirty="0"/>
              <a:t>.</a:t>
            </a:r>
          </a:p>
          <a:p>
            <a:r>
              <a:rPr lang="tr-TR" dirty="0"/>
              <a:t>2.</a:t>
            </a:r>
          </a:p>
          <a:p>
            <a:r>
              <a:rPr lang="tr-TR" dirty="0"/>
              <a:t>3.</a:t>
            </a:r>
          </a:p>
          <a:p>
            <a:r>
              <a:rPr lang="tr-TR" dirty="0"/>
              <a:t>4.</a:t>
            </a:r>
          </a:p>
          <a:p>
            <a:r>
              <a:rPr lang="tr-TR" dirty="0"/>
              <a:t>5.</a:t>
            </a:r>
          </a:p>
          <a:p>
            <a:r>
              <a:rPr lang="tr-TR" dirty="0"/>
              <a:t>6.</a:t>
            </a:r>
          </a:p>
          <a:p>
            <a:r>
              <a:rPr lang="tr-TR" dirty="0"/>
              <a:t>7.</a:t>
            </a:r>
          </a:p>
          <a:p>
            <a:r>
              <a:rPr lang="tr-TR" dirty="0"/>
              <a:t>8.</a:t>
            </a:r>
          </a:p>
          <a:p>
            <a:endParaRPr lang="en-US" dirty="0"/>
          </a:p>
          <a:p>
            <a:endParaRPr lang="tr-TR" sz="3200" b="1" dirty="0" smtClean="0"/>
          </a:p>
          <a:p>
            <a:endParaRPr lang="en-US" sz="3200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1520"/>
            <a:ext cx="9144000" cy="4057650"/>
          </a:xfrm>
        </p:spPr>
        <p:txBody>
          <a:bodyPr>
            <a:normAutofit fontScale="62500" lnSpcReduction="20000"/>
          </a:bodyPr>
          <a:lstStyle/>
          <a:p>
            <a:r>
              <a:rPr lang="tr-TR" sz="3200" b="1" dirty="0" smtClean="0"/>
              <a:t>EVALUATE ( ANSWERS)</a:t>
            </a:r>
          </a:p>
          <a:p>
            <a:r>
              <a:rPr lang="tr-TR" sz="3200" b="1" dirty="0" err="1" smtClean="0"/>
              <a:t>The</a:t>
            </a:r>
            <a:r>
              <a:rPr lang="tr-TR" sz="3200" b="1" dirty="0" smtClean="0"/>
              <a:t> </a:t>
            </a:r>
            <a:r>
              <a:rPr lang="tr-TR" sz="3200" b="1" dirty="0" err="1"/>
              <a:t>List</a:t>
            </a:r>
            <a:r>
              <a:rPr lang="tr-TR" sz="3200" b="1" dirty="0"/>
              <a:t> of </a:t>
            </a:r>
            <a:r>
              <a:rPr lang="tr-TR" sz="3200" b="1" dirty="0" err="1"/>
              <a:t>the</a:t>
            </a:r>
            <a:r>
              <a:rPr lang="tr-TR" sz="3200" b="1" dirty="0"/>
              <a:t> </a:t>
            </a:r>
            <a:r>
              <a:rPr lang="tr-TR" sz="3200" b="1" dirty="0" err="1"/>
              <a:t>Different</a:t>
            </a:r>
            <a:r>
              <a:rPr lang="tr-TR" sz="3200" b="1" dirty="0"/>
              <a:t> </a:t>
            </a:r>
            <a:r>
              <a:rPr lang="tr-TR" sz="3200" b="1" dirty="0" err="1"/>
              <a:t>Uses</a:t>
            </a:r>
            <a:r>
              <a:rPr lang="tr-TR" sz="3200" b="1" dirty="0"/>
              <a:t> of </a:t>
            </a:r>
            <a:r>
              <a:rPr lang="tr-TR" sz="3200" b="1" dirty="0" err="1"/>
              <a:t>the</a:t>
            </a:r>
            <a:r>
              <a:rPr lang="tr-TR" sz="3200" b="1" dirty="0"/>
              <a:t> Natural Resource  </a:t>
            </a:r>
            <a:r>
              <a:rPr lang="tr-TR" sz="3200" b="1" dirty="0" smtClean="0"/>
              <a:t>of </a:t>
            </a:r>
            <a:r>
              <a:rPr lang="tr-TR" sz="3200" b="1" dirty="0" err="1" smtClean="0"/>
              <a:t>Plants</a:t>
            </a:r>
            <a:r>
              <a:rPr lang="tr-TR" sz="3200" b="1" dirty="0" smtClean="0"/>
              <a:t> </a:t>
            </a:r>
          </a:p>
          <a:p>
            <a:r>
              <a:rPr lang="tr-TR" sz="3200" b="1" dirty="0" smtClean="0"/>
              <a:t>1.Food</a:t>
            </a:r>
            <a:r>
              <a:rPr lang="tr-TR" sz="3200" b="1" dirty="0"/>
              <a:t>:</a:t>
            </a:r>
            <a:r>
              <a:rPr lang="tr-TR" sz="3200" dirty="0"/>
              <a:t> </a:t>
            </a:r>
            <a:r>
              <a:rPr lang="tr-TR" sz="3200" dirty="0" err="1"/>
              <a:t>vegetables</a:t>
            </a:r>
            <a:r>
              <a:rPr lang="tr-TR" sz="3200" dirty="0"/>
              <a:t>, </a:t>
            </a:r>
            <a:r>
              <a:rPr lang="tr-TR" sz="3200" dirty="0" err="1"/>
              <a:t>fruit</a:t>
            </a:r>
            <a:r>
              <a:rPr lang="tr-TR" sz="3200" dirty="0"/>
              <a:t>, </a:t>
            </a:r>
            <a:r>
              <a:rPr lang="tr-TR" sz="3200" dirty="0" err="1"/>
              <a:t>meat</a:t>
            </a:r>
            <a:r>
              <a:rPr lang="tr-TR" sz="3200" dirty="0"/>
              <a:t>, </a:t>
            </a:r>
            <a:r>
              <a:rPr lang="tr-TR" sz="3200" dirty="0" err="1"/>
              <a:t>eggs</a:t>
            </a:r>
            <a:r>
              <a:rPr lang="tr-TR" sz="3200" dirty="0"/>
              <a:t>, </a:t>
            </a:r>
            <a:r>
              <a:rPr lang="tr-TR" sz="3200" dirty="0" err="1"/>
              <a:t>dairy</a:t>
            </a:r>
            <a:r>
              <a:rPr lang="tr-TR" sz="3200" dirty="0"/>
              <a:t>, </a:t>
            </a:r>
            <a:r>
              <a:rPr lang="tr-TR" sz="3200" dirty="0" err="1"/>
              <a:t>etc</a:t>
            </a:r>
            <a:r>
              <a:rPr lang="tr-TR" sz="3200" dirty="0"/>
              <a:t>.</a:t>
            </a:r>
          </a:p>
          <a:p>
            <a:r>
              <a:rPr lang="tr-TR" sz="3200" b="1" dirty="0" smtClean="0"/>
              <a:t>2.Oxygen</a:t>
            </a:r>
            <a:r>
              <a:rPr lang="tr-TR" sz="3200" b="1" dirty="0"/>
              <a:t>:</a:t>
            </a:r>
            <a:r>
              <a:rPr lang="tr-TR" sz="3200" dirty="0"/>
              <a:t> </a:t>
            </a:r>
            <a:r>
              <a:rPr lang="tr-TR" sz="3200" dirty="0" err="1"/>
              <a:t>plants</a:t>
            </a:r>
            <a:r>
              <a:rPr lang="tr-TR" sz="3200" dirty="0"/>
              <a:t> </a:t>
            </a:r>
            <a:r>
              <a:rPr lang="tr-TR" sz="3200" dirty="0" err="1"/>
              <a:t>make</a:t>
            </a:r>
            <a:r>
              <a:rPr lang="tr-TR" sz="3200" dirty="0"/>
              <a:t> </a:t>
            </a:r>
            <a:r>
              <a:rPr lang="tr-TR" sz="3200" dirty="0" err="1"/>
              <a:t>this</a:t>
            </a:r>
            <a:r>
              <a:rPr lang="tr-TR" sz="3200" dirty="0"/>
              <a:t> </a:t>
            </a:r>
            <a:r>
              <a:rPr lang="tr-TR" sz="3200" dirty="0" err="1"/>
              <a:t>through</a:t>
            </a:r>
            <a:r>
              <a:rPr lang="tr-TR" sz="3200" dirty="0"/>
              <a:t> </a:t>
            </a:r>
            <a:r>
              <a:rPr lang="tr-TR" sz="3200" dirty="0" err="1"/>
              <a:t>photosynthesis</a:t>
            </a:r>
            <a:endParaRPr lang="tr-TR" sz="3200" dirty="0"/>
          </a:p>
          <a:p>
            <a:r>
              <a:rPr lang="tr-TR" sz="3200" b="1" dirty="0" smtClean="0"/>
              <a:t>3.Industry</a:t>
            </a:r>
            <a:r>
              <a:rPr lang="tr-TR" sz="3200" b="1" dirty="0"/>
              <a:t>: </a:t>
            </a:r>
            <a:r>
              <a:rPr lang="tr-TR" sz="3200" dirty="0" err="1"/>
              <a:t>Clothing</a:t>
            </a:r>
            <a:r>
              <a:rPr lang="tr-TR" sz="3200" dirty="0"/>
              <a:t> ( </a:t>
            </a:r>
            <a:r>
              <a:rPr lang="tr-TR" sz="3200" dirty="0" err="1"/>
              <a:t>cotton</a:t>
            </a:r>
            <a:r>
              <a:rPr lang="tr-TR" sz="3200" dirty="0"/>
              <a:t> </a:t>
            </a:r>
            <a:r>
              <a:rPr lang="tr-TR" sz="3200" dirty="0" err="1" smtClean="0"/>
              <a:t>jeans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rayon</a:t>
            </a:r>
            <a:r>
              <a:rPr lang="tr-TR" sz="3200" dirty="0" smtClean="0"/>
              <a:t> </a:t>
            </a:r>
            <a:r>
              <a:rPr lang="tr-TR" sz="3200" dirty="0" err="1" smtClean="0"/>
              <a:t>fabric</a:t>
            </a:r>
            <a:r>
              <a:rPr lang="tr-TR" sz="3200" dirty="0"/>
              <a:t>), </a:t>
            </a:r>
            <a:r>
              <a:rPr lang="tr-TR" sz="3200" dirty="0" err="1"/>
              <a:t>Paper</a:t>
            </a:r>
            <a:r>
              <a:rPr lang="tr-TR" sz="3200" dirty="0"/>
              <a:t>, </a:t>
            </a:r>
            <a:r>
              <a:rPr lang="tr-TR" sz="3200" dirty="0" err="1"/>
              <a:t>Furniture</a:t>
            </a:r>
            <a:r>
              <a:rPr lang="tr-TR" sz="3200" dirty="0"/>
              <a:t>, </a:t>
            </a:r>
            <a:r>
              <a:rPr lang="tr-TR" sz="3200" dirty="0" err="1"/>
              <a:t>Cosmetics</a:t>
            </a:r>
            <a:r>
              <a:rPr lang="tr-TR" sz="3200" dirty="0"/>
              <a:t> ( </a:t>
            </a:r>
            <a:r>
              <a:rPr lang="tr-TR" sz="3200" dirty="0" err="1"/>
              <a:t>plant</a:t>
            </a:r>
            <a:r>
              <a:rPr lang="tr-TR" sz="3200" dirty="0"/>
              <a:t> </a:t>
            </a:r>
            <a:r>
              <a:rPr lang="tr-TR" sz="3200" dirty="0" err="1"/>
              <a:t>dyes</a:t>
            </a:r>
            <a:r>
              <a:rPr lang="tr-TR" sz="3200" dirty="0"/>
              <a:t>, </a:t>
            </a:r>
            <a:r>
              <a:rPr lang="tr-TR" sz="3200" dirty="0" err="1"/>
              <a:t>plant</a:t>
            </a:r>
            <a:r>
              <a:rPr lang="tr-TR" sz="3200" dirty="0"/>
              <a:t> </a:t>
            </a:r>
            <a:r>
              <a:rPr lang="tr-TR" sz="3200" dirty="0" err="1"/>
              <a:t>oil</a:t>
            </a:r>
            <a:r>
              <a:rPr lang="tr-TR" sz="3200" dirty="0"/>
              <a:t> </a:t>
            </a:r>
            <a:r>
              <a:rPr lang="tr-TR" sz="3200" dirty="0" err="1"/>
              <a:t>fragrances</a:t>
            </a:r>
            <a:r>
              <a:rPr lang="tr-TR" sz="3200" dirty="0"/>
              <a:t>, </a:t>
            </a:r>
            <a:r>
              <a:rPr lang="tr-TR" sz="3200" dirty="0" err="1" smtClean="0"/>
              <a:t>Shelter</a:t>
            </a:r>
            <a:r>
              <a:rPr lang="tr-TR" sz="3200" dirty="0"/>
              <a:t>( </a:t>
            </a:r>
            <a:r>
              <a:rPr lang="tr-TR" sz="3200" dirty="0" err="1"/>
              <a:t>lumber</a:t>
            </a:r>
            <a:r>
              <a:rPr lang="tr-TR" sz="3200" dirty="0"/>
              <a:t> </a:t>
            </a:r>
            <a:r>
              <a:rPr lang="tr-TR" sz="3200" dirty="0" err="1"/>
              <a:t>from</a:t>
            </a:r>
            <a:r>
              <a:rPr lang="tr-TR" sz="3200" dirty="0"/>
              <a:t> </a:t>
            </a:r>
            <a:r>
              <a:rPr lang="tr-TR" sz="3200" dirty="0" err="1"/>
              <a:t>trees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straw</a:t>
            </a:r>
            <a:r>
              <a:rPr lang="tr-TR" sz="3200" dirty="0"/>
              <a:t> </a:t>
            </a:r>
            <a:r>
              <a:rPr lang="tr-TR" sz="3200" dirty="0" err="1"/>
              <a:t>bales</a:t>
            </a:r>
            <a:r>
              <a:rPr lang="tr-TR" sz="3200" dirty="0"/>
              <a:t> </a:t>
            </a:r>
            <a:r>
              <a:rPr lang="tr-TR" sz="3200" dirty="0" err="1"/>
              <a:t>for</a:t>
            </a:r>
            <a:r>
              <a:rPr lang="tr-TR" sz="3200" dirty="0"/>
              <a:t> </a:t>
            </a:r>
            <a:r>
              <a:rPr lang="tr-TR" sz="3200" dirty="0" err="1"/>
              <a:t>homes</a:t>
            </a:r>
            <a:r>
              <a:rPr lang="tr-TR" sz="3200" dirty="0"/>
              <a:t>)</a:t>
            </a:r>
          </a:p>
          <a:p>
            <a:r>
              <a:rPr lang="tr-TR" sz="3200" b="1" dirty="0" smtClean="0"/>
              <a:t>4.Medicine</a:t>
            </a:r>
            <a:r>
              <a:rPr lang="tr-TR" sz="3200" b="1" dirty="0"/>
              <a:t>:</a:t>
            </a:r>
            <a:r>
              <a:rPr lang="tr-TR" sz="3200" dirty="0"/>
              <a:t> </a:t>
            </a:r>
            <a:r>
              <a:rPr lang="tr-TR" sz="3200" dirty="0" err="1"/>
              <a:t>herbal</a:t>
            </a:r>
            <a:r>
              <a:rPr lang="tr-TR" sz="3200" dirty="0"/>
              <a:t> </a:t>
            </a:r>
            <a:r>
              <a:rPr lang="tr-TR" sz="3200" dirty="0" err="1"/>
              <a:t>teas</a:t>
            </a:r>
            <a:r>
              <a:rPr lang="tr-TR" sz="3200" dirty="0"/>
              <a:t>, </a:t>
            </a:r>
            <a:r>
              <a:rPr lang="tr-TR" sz="3200" dirty="0" err="1"/>
              <a:t>cancer</a:t>
            </a:r>
            <a:r>
              <a:rPr lang="tr-TR" sz="3200" dirty="0"/>
              <a:t> </a:t>
            </a:r>
            <a:r>
              <a:rPr lang="tr-TR" sz="3200" dirty="0" err="1"/>
              <a:t>treatment</a:t>
            </a:r>
            <a:r>
              <a:rPr lang="tr-TR" sz="3200" dirty="0"/>
              <a:t> </a:t>
            </a:r>
            <a:r>
              <a:rPr lang="tr-TR" sz="3200" dirty="0" err="1"/>
              <a:t>medicines</a:t>
            </a:r>
            <a:r>
              <a:rPr lang="tr-TR" sz="3200" dirty="0"/>
              <a:t> </a:t>
            </a:r>
            <a:r>
              <a:rPr lang="tr-TR" sz="3200" dirty="0" err="1"/>
              <a:t>developed</a:t>
            </a:r>
            <a:r>
              <a:rPr lang="tr-TR" sz="3200" dirty="0"/>
              <a:t> </a:t>
            </a:r>
            <a:r>
              <a:rPr lang="tr-TR" sz="3200" dirty="0" err="1"/>
              <a:t>from</a:t>
            </a:r>
            <a:r>
              <a:rPr lang="tr-TR" sz="3200" dirty="0"/>
              <a:t> bark of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Yew</a:t>
            </a:r>
            <a:r>
              <a:rPr lang="tr-TR" sz="3200" dirty="0"/>
              <a:t> </a:t>
            </a:r>
            <a:r>
              <a:rPr lang="tr-TR" sz="3200" dirty="0" err="1"/>
              <a:t>tree</a:t>
            </a:r>
            <a:r>
              <a:rPr lang="tr-TR" sz="3200" dirty="0"/>
              <a:t>, </a:t>
            </a:r>
            <a:r>
              <a:rPr lang="tr-TR" sz="3200" dirty="0" err="1"/>
              <a:t>active</a:t>
            </a:r>
            <a:r>
              <a:rPr lang="tr-TR" sz="3200" dirty="0"/>
              <a:t> </a:t>
            </a:r>
            <a:r>
              <a:rPr lang="tr-TR" sz="3200" dirty="0" err="1"/>
              <a:t>ingredient</a:t>
            </a:r>
            <a:r>
              <a:rPr lang="tr-TR" sz="3200" dirty="0"/>
              <a:t> in aspirin </a:t>
            </a:r>
            <a:r>
              <a:rPr lang="tr-TR" sz="3200" dirty="0" err="1"/>
              <a:t>was</a:t>
            </a:r>
            <a:r>
              <a:rPr lang="tr-TR" sz="3200" dirty="0"/>
              <a:t> </a:t>
            </a:r>
            <a:r>
              <a:rPr lang="tr-TR" sz="3200" dirty="0" err="1"/>
              <a:t>developed</a:t>
            </a:r>
            <a:r>
              <a:rPr lang="tr-TR" sz="3200" dirty="0"/>
              <a:t> </a:t>
            </a:r>
            <a:r>
              <a:rPr lang="tr-TR" sz="3200" dirty="0" err="1"/>
              <a:t>from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bark of </a:t>
            </a:r>
            <a:r>
              <a:rPr lang="tr-TR" sz="3200" dirty="0" err="1"/>
              <a:t>willow</a:t>
            </a:r>
            <a:r>
              <a:rPr lang="tr-TR" sz="3200" dirty="0"/>
              <a:t> </a:t>
            </a:r>
            <a:r>
              <a:rPr lang="tr-TR" sz="3200" dirty="0" err="1"/>
              <a:t>trees</a:t>
            </a:r>
            <a:r>
              <a:rPr lang="tr-TR" sz="3200" dirty="0"/>
              <a:t>, </a:t>
            </a:r>
            <a:r>
              <a:rPr lang="tr-TR" sz="3200" dirty="0" err="1"/>
              <a:t>etc</a:t>
            </a:r>
            <a:r>
              <a:rPr lang="tr-TR" sz="3200" dirty="0"/>
              <a:t>.</a:t>
            </a:r>
          </a:p>
          <a:p>
            <a:r>
              <a:rPr lang="tr-TR" sz="3200" b="1" dirty="0" smtClean="0"/>
              <a:t>5.Disasters</a:t>
            </a:r>
            <a:r>
              <a:rPr lang="tr-TR" sz="3200" b="1" dirty="0"/>
              <a:t>:</a:t>
            </a:r>
            <a:r>
              <a:rPr lang="tr-TR" sz="3200" dirty="0"/>
              <a:t> </a:t>
            </a:r>
            <a:r>
              <a:rPr lang="tr-TR" sz="3200" dirty="0" err="1"/>
              <a:t>landslide</a:t>
            </a:r>
            <a:r>
              <a:rPr lang="tr-TR" sz="3200" dirty="0"/>
              <a:t>, </a:t>
            </a:r>
            <a:r>
              <a:rPr lang="tr-TR" sz="3200" dirty="0" err="1"/>
              <a:t>erosion</a:t>
            </a:r>
            <a:r>
              <a:rPr lang="tr-TR" sz="3200" dirty="0"/>
              <a:t>, </a:t>
            </a:r>
            <a:r>
              <a:rPr lang="tr-TR" sz="3200" dirty="0" err="1"/>
              <a:t>flood</a:t>
            </a:r>
            <a:r>
              <a:rPr lang="tr-TR" sz="3200" dirty="0"/>
              <a:t>, </a:t>
            </a:r>
            <a:r>
              <a:rPr lang="tr-TR" sz="3200" dirty="0" err="1"/>
              <a:t>drought</a:t>
            </a:r>
            <a:endParaRPr lang="tr-TR" sz="3200" dirty="0"/>
          </a:p>
          <a:p>
            <a:r>
              <a:rPr lang="tr-TR" sz="3200" b="1" dirty="0" smtClean="0"/>
              <a:t>6.Beliefs</a:t>
            </a:r>
            <a:r>
              <a:rPr lang="tr-TR" sz="3200" b="1" dirty="0"/>
              <a:t>:</a:t>
            </a:r>
            <a:r>
              <a:rPr lang="tr-TR" sz="3200" dirty="0"/>
              <a:t> </a:t>
            </a:r>
            <a:r>
              <a:rPr lang="tr-TR" sz="3200" dirty="0" err="1"/>
              <a:t>Sacred</a:t>
            </a:r>
            <a:r>
              <a:rPr lang="tr-TR" sz="3200" dirty="0"/>
              <a:t> </a:t>
            </a:r>
            <a:r>
              <a:rPr lang="tr-TR" sz="3200" dirty="0" err="1"/>
              <a:t>plants</a:t>
            </a:r>
            <a:r>
              <a:rPr lang="tr-TR" sz="3200" dirty="0"/>
              <a:t> in </a:t>
            </a:r>
            <a:r>
              <a:rPr lang="tr-TR" sz="3200" dirty="0" err="1"/>
              <a:t>folklore</a:t>
            </a:r>
            <a:r>
              <a:rPr lang="tr-TR" sz="3200" dirty="0"/>
              <a:t>, </a:t>
            </a:r>
            <a:r>
              <a:rPr lang="tr-TR" sz="3200" dirty="0" err="1"/>
              <a:t>native</a:t>
            </a:r>
            <a:r>
              <a:rPr lang="tr-TR" sz="3200" dirty="0"/>
              <a:t> </a:t>
            </a:r>
            <a:r>
              <a:rPr lang="tr-TR" sz="3200" dirty="0" err="1"/>
              <a:t>plants</a:t>
            </a:r>
            <a:r>
              <a:rPr lang="tr-TR" sz="3200" dirty="0"/>
              <a:t> </a:t>
            </a:r>
          </a:p>
          <a:p>
            <a:r>
              <a:rPr lang="tr-TR" sz="3200" b="1" dirty="0" smtClean="0"/>
              <a:t>7.Energy </a:t>
            </a:r>
            <a:r>
              <a:rPr lang="tr-TR" sz="3200" b="1" dirty="0" err="1"/>
              <a:t>sources</a:t>
            </a:r>
            <a:r>
              <a:rPr lang="tr-TR" sz="3200" b="1" dirty="0"/>
              <a:t>:</a:t>
            </a:r>
            <a:r>
              <a:rPr lang="tr-TR" sz="3200" dirty="0"/>
              <a:t> </a:t>
            </a:r>
            <a:r>
              <a:rPr lang="tr-TR" sz="3200" dirty="0" err="1"/>
              <a:t>biofuel</a:t>
            </a:r>
            <a:r>
              <a:rPr lang="tr-TR" sz="3200" dirty="0"/>
              <a:t>, </a:t>
            </a:r>
            <a:r>
              <a:rPr lang="tr-TR" sz="3200" dirty="0" err="1"/>
              <a:t>firewood</a:t>
            </a:r>
            <a:r>
              <a:rPr lang="tr-TR" sz="3200" dirty="0"/>
              <a:t>, </a:t>
            </a:r>
            <a:r>
              <a:rPr lang="tr-TR" sz="3200" dirty="0" err="1"/>
              <a:t>etc</a:t>
            </a:r>
            <a:r>
              <a:rPr lang="tr-TR" sz="3200" dirty="0"/>
              <a:t>.                                                                </a:t>
            </a:r>
            <a:r>
              <a:rPr lang="tr-TR" sz="3200" dirty="0" smtClean="0"/>
              <a:t>   8. </a:t>
            </a:r>
            <a:r>
              <a:rPr lang="tr-TR" sz="3200" b="1" dirty="0" smtClean="0"/>
              <a:t>Art </a:t>
            </a:r>
            <a:r>
              <a:rPr lang="tr-TR" sz="3200" b="1" dirty="0"/>
              <a:t>– </a:t>
            </a:r>
            <a:r>
              <a:rPr lang="tr-TR" sz="3200" b="1" dirty="0" err="1"/>
              <a:t>Leisure</a:t>
            </a:r>
            <a:r>
              <a:rPr lang="tr-TR" sz="3200" b="1" dirty="0"/>
              <a:t> :</a:t>
            </a:r>
            <a:r>
              <a:rPr lang="tr-TR" sz="3200" dirty="0"/>
              <a:t> </a:t>
            </a:r>
            <a:r>
              <a:rPr lang="tr-TR" sz="3200" dirty="0" err="1"/>
              <a:t>Lİterature</a:t>
            </a:r>
            <a:r>
              <a:rPr lang="tr-TR" sz="3200" dirty="0"/>
              <a:t>, </a:t>
            </a:r>
            <a:r>
              <a:rPr lang="tr-TR" sz="3200" dirty="0" err="1"/>
              <a:t>drawing</a:t>
            </a:r>
            <a:r>
              <a:rPr lang="tr-TR" sz="3200" dirty="0"/>
              <a:t>, </a:t>
            </a:r>
            <a:r>
              <a:rPr lang="tr-TR" sz="3200" dirty="0" err="1"/>
              <a:t>music</a:t>
            </a:r>
            <a:r>
              <a:rPr lang="tr-TR" sz="3200" dirty="0"/>
              <a:t>…</a:t>
            </a:r>
            <a:r>
              <a:rPr lang="tr-TR" sz="3200" dirty="0" err="1"/>
              <a:t>etc</a:t>
            </a:r>
            <a:r>
              <a:rPr lang="tr-TR" sz="3200" dirty="0"/>
              <a:t>  </a:t>
            </a:r>
          </a:p>
          <a:p>
            <a:pPr algn="ctr"/>
            <a:endParaRPr lang="en-US" sz="3200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0230" y="2001520"/>
            <a:ext cx="10857865" cy="4271010"/>
          </a:xfrm>
        </p:spPr>
        <p:txBody>
          <a:bodyPr>
            <a:normAutofit/>
          </a:bodyPr>
          <a:lstStyle/>
          <a:p>
            <a:r>
              <a:rPr lang="tr-TR" dirty="0" smtClean="0"/>
              <a:t>ENDING THE LESSON</a:t>
            </a:r>
          </a:p>
          <a:p>
            <a:r>
              <a:rPr lang="tr-TR" dirty="0" smtClean="0"/>
              <a:t>Natural </a:t>
            </a:r>
            <a:r>
              <a:rPr lang="tr-TR" dirty="0" err="1"/>
              <a:t>Resources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riches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 smtClean="0"/>
              <a:t>influenced</a:t>
            </a:r>
            <a:r>
              <a:rPr lang="tr-TR" dirty="0" smtClean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 smtClean="0"/>
              <a:t>certain</a:t>
            </a:r>
            <a:r>
              <a:rPr lang="tr-TR" dirty="0" smtClean="0"/>
              <a:t> </a:t>
            </a:r>
            <a:r>
              <a:rPr lang="tr-TR" dirty="0" err="1"/>
              <a:t>conditions</a:t>
            </a:r>
            <a:r>
              <a:rPr lang="tr-TR" dirty="0"/>
              <a:t> in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formation</a:t>
            </a:r>
            <a:r>
              <a:rPr lang="tr-TR" dirty="0"/>
              <a:t>.  </a:t>
            </a:r>
            <a:r>
              <a:rPr lang="tr-TR" dirty="0" smtClean="0"/>
              <a:t>Animals, </a:t>
            </a:r>
            <a:r>
              <a:rPr lang="tr-TR" dirty="0" err="1" smtClean="0"/>
              <a:t>water</a:t>
            </a:r>
            <a:r>
              <a:rPr lang="tr-TR" dirty="0" smtClean="0"/>
              <a:t>, </a:t>
            </a:r>
            <a:r>
              <a:rPr lang="tr-TR" dirty="0" err="1" smtClean="0"/>
              <a:t>stones</a:t>
            </a:r>
            <a:r>
              <a:rPr lang="tr-TR" dirty="0" smtClean="0"/>
              <a:t>,  </a:t>
            </a:r>
            <a:r>
              <a:rPr lang="tr-TR" dirty="0" err="1" smtClean="0"/>
              <a:t>sunlight</a:t>
            </a:r>
            <a:r>
              <a:rPr lang="tr-TR" dirty="0" smtClean="0"/>
              <a:t> , </a:t>
            </a:r>
            <a:r>
              <a:rPr lang="tr-TR" dirty="0" err="1" smtClean="0"/>
              <a:t>air</a:t>
            </a:r>
            <a:r>
              <a:rPr lang="tr-TR" dirty="0" smtClean="0"/>
              <a:t>, </a:t>
            </a:r>
            <a:r>
              <a:rPr lang="tr-TR" dirty="0" err="1" smtClean="0"/>
              <a:t>soil</a:t>
            </a:r>
            <a:r>
              <a:rPr lang="tr-TR" dirty="0" smtClean="0"/>
              <a:t>,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gas</a:t>
            </a:r>
            <a:r>
              <a:rPr lang="tr-TR" dirty="0" smtClean="0"/>
              <a:t>, </a:t>
            </a:r>
            <a:r>
              <a:rPr lang="tr-TR" dirty="0" err="1" smtClean="0"/>
              <a:t>coal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metals</a:t>
            </a:r>
            <a:r>
              <a:rPr lang="tr-TR" dirty="0" smtClean="0"/>
              <a:t>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Earth's</a:t>
            </a:r>
            <a:r>
              <a:rPr lang="tr-TR" dirty="0"/>
              <a:t> </a:t>
            </a:r>
            <a:r>
              <a:rPr lang="tr-TR" dirty="0" err="1"/>
              <a:t>natural</a:t>
            </a:r>
            <a:r>
              <a:rPr lang="tr-TR" dirty="0"/>
              <a:t> </a:t>
            </a:r>
            <a:r>
              <a:rPr lang="tr-TR" dirty="0" err="1"/>
              <a:t>resources</a:t>
            </a:r>
            <a:endParaRPr lang="en-US" dirty="0"/>
          </a:p>
          <a:p>
            <a:endParaRPr lang="tr-TR" dirty="0" smtClean="0"/>
          </a:p>
          <a:p>
            <a:r>
              <a:rPr lang="tr-TR" sz="3200" dirty="0"/>
              <a:t>W</a:t>
            </a:r>
            <a:r>
              <a:rPr lang="tr-TR" sz="3200" dirty="0" smtClean="0"/>
              <a:t>atch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/>
              <a:t>video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 smtClean="0"/>
              <a:t>think</a:t>
            </a:r>
            <a:r>
              <a:rPr lang="tr-TR" sz="3200" dirty="0" smtClean="0"/>
              <a:t> </a:t>
            </a:r>
            <a:r>
              <a:rPr lang="tr-TR" sz="3200" dirty="0" err="1" smtClean="0"/>
              <a:t>over</a:t>
            </a:r>
            <a:r>
              <a:rPr lang="tr-TR" sz="3200" dirty="0" smtClean="0"/>
              <a:t> : ‘</a:t>
            </a:r>
            <a:r>
              <a:rPr lang="tr-TR" sz="3200" dirty="0" err="1" smtClean="0"/>
              <a:t>If</a:t>
            </a:r>
            <a:r>
              <a:rPr lang="tr-TR" sz="3200" dirty="0" smtClean="0"/>
              <a:t> </a:t>
            </a:r>
            <a:r>
              <a:rPr lang="tr-TR" sz="3200" dirty="0" err="1"/>
              <a:t>we</a:t>
            </a:r>
            <a:r>
              <a:rPr lang="tr-TR" sz="3200" dirty="0"/>
              <a:t> </a:t>
            </a:r>
            <a:r>
              <a:rPr lang="tr-TR" sz="3200" dirty="0" err="1"/>
              <a:t>remove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natural</a:t>
            </a:r>
            <a:r>
              <a:rPr lang="tr-TR" sz="3200" dirty="0"/>
              <a:t> </a:t>
            </a:r>
            <a:r>
              <a:rPr lang="tr-TR" sz="3200" dirty="0" err="1"/>
              <a:t>resources</a:t>
            </a:r>
            <a:r>
              <a:rPr lang="tr-TR" sz="3200" dirty="0"/>
              <a:t> </a:t>
            </a:r>
            <a:r>
              <a:rPr lang="tr-TR" sz="3200" dirty="0" err="1"/>
              <a:t>from</a:t>
            </a:r>
            <a:r>
              <a:rPr lang="tr-TR" sz="3200" dirty="0"/>
              <a:t> </a:t>
            </a:r>
            <a:r>
              <a:rPr lang="tr-TR" sz="3200" dirty="0" err="1"/>
              <a:t>this</a:t>
            </a:r>
            <a:r>
              <a:rPr lang="tr-TR" sz="3200" dirty="0"/>
              <a:t> video, </a:t>
            </a:r>
            <a:r>
              <a:rPr lang="tr-TR" sz="3200" dirty="0" err="1"/>
              <a:t>what</a:t>
            </a:r>
            <a:r>
              <a:rPr lang="tr-TR" sz="3200" dirty="0"/>
              <a:t> is </a:t>
            </a:r>
            <a:r>
              <a:rPr lang="tr-TR" sz="3200" dirty="0" err="1"/>
              <a:t>left</a:t>
            </a:r>
            <a:r>
              <a:rPr lang="tr-TR" sz="3200" dirty="0" smtClean="0"/>
              <a:t>?’</a:t>
            </a:r>
          </a:p>
          <a:p>
            <a:r>
              <a:rPr lang="tr-TR" sz="3200" u="sng" dirty="0">
                <a:hlinkClick r:id="rId2"/>
              </a:rPr>
              <a:t>https://www.youtube.com/watch?v=-Y0-qyIBjvI</a:t>
            </a:r>
            <a:endParaRPr lang="tr-TR" sz="3200" dirty="0"/>
          </a:p>
          <a:p>
            <a:endParaRPr lang="tr-TR" sz="3200" dirty="0"/>
          </a:p>
          <a:p>
            <a:endParaRPr lang="en-US" sz="3200" b="1" dirty="0"/>
          </a:p>
        </p:txBody>
      </p:sp>
      <p:pic>
        <p:nvPicPr>
          <p:cNvPr id="5" name="Imag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1520"/>
            <a:ext cx="9144000" cy="4057650"/>
          </a:xfrm>
        </p:spPr>
        <p:txBody>
          <a:bodyPr>
            <a:normAutofit/>
          </a:bodyPr>
          <a:lstStyle/>
          <a:p>
            <a:endParaRPr lang="tr-TR" sz="3600" u="sng" dirty="0" smtClean="0">
              <a:hlinkClick r:id="rId2"/>
            </a:endParaRPr>
          </a:p>
          <a:p>
            <a:endParaRPr lang="tr-TR" sz="3600" u="sng" dirty="0">
              <a:hlinkClick r:id="rId2"/>
            </a:endParaRPr>
          </a:p>
          <a:p>
            <a:r>
              <a:rPr lang="tr-TR" sz="3600" u="sng" dirty="0" smtClean="0">
                <a:hlinkClick r:id="rId2"/>
              </a:rPr>
              <a:t>https</a:t>
            </a:r>
            <a:r>
              <a:rPr lang="tr-TR" sz="3600" u="sng" dirty="0">
                <a:hlinkClick r:id="rId2"/>
              </a:rPr>
              <a:t>://www.youtube.com/watch?v=5tgNtIUOL4E</a:t>
            </a:r>
            <a:r>
              <a:rPr lang="tr-TR" sz="3600" u="sng" dirty="0"/>
              <a:t> </a:t>
            </a:r>
            <a:endParaRPr lang="tr-TR" sz="3600" dirty="0"/>
          </a:p>
          <a:p>
            <a:endParaRPr lang="tr-TR" sz="3600" dirty="0" smtClean="0"/>
          </a:p>
          <a:p>
            <a:endParaRPr lang="en-US" sz="3600" b="1" dirty="0"/>
          </a:p>
        </p:txBody>
      </p:sp>
      <p:pic>
        <p:nvPicPr>
          <p:cNvPr id="5" name="Imag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1520"/>
            <a:ext cx="9144000" cy="405765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‘I </a:t>
            </a:r>
            <a:r>
              <a:rPr lang="tr-TR" dirty="0" err="1"/>
              <a:t>perhaps</a:t>
            </a:r>
            <a:r>
              <a:rPr lang="tr-TR" dirty="0"/>
              <a:t> </a:t>
            </a:r>
            <a:r>
              <a:rPr lang="tr-TR" dirty="0" err="1"/>
              <a:t>owe</a:t>
            </a:r>
            <a:r>
              <a:rPr lang="tr-TR" dirty="0"/>
              <a:t> </a:t>
            </a:r>
            <a:r>
              <a:rPr lang="tr-TR" dirty="0" err="1"/>
              <a:t>having</a:t>
            </a:r>
            <a:r>
              <a:rPr lang="tr-TR" dirty="0"/>
              <a:t> </a:t>
            </a:r>
            <a:r>
              <a:rPr lang="tr-TR" dirty="0" err="1"/>
              <a:t>become</a:t>
            </a:r>
            <a:r>
              <a:rPr lang="tr-TR" dirty="0"/>
              <a:t> a </a:t>
            </a:r>
            <a:r>
              <a:rPr lang="tr-TR" dirty="0" err="1"/>
              <a:t>painter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 </a:t>
            </a:r>
            <a:r>
              <a:rPr lang="tr-TR" dirty="0" err="1" smtClean="0"/>
              <a:t>flowers</a:t>
            </a:r>
            <a:r>
              <a:rPr lang="tr-TR" dirty="0" smtClean="0"/>
              <a:t>.’    </a:t>
            </a:r>
          </a:p>
          <a:p>
            <a:r>
              <a:rPr lang="tr-TR" dirty="0" err="1" smtClean="0"/>
              <a:t>Claude</a:t>
            </a:r>
            <a:r>
              <a:rPr lang="tr-TR" dirty="0" smtClean="0"/>
              <a:t> </a:t>
            </a:r>
            <a:r>
              <a:rPr lang="tr-TR" dirty="0" err="1" smtClean="0"/>
              <a:t>Monet</a:t>
            </a:r>
            <a:endParaRPr lang="tr-TR" dirty="0" smtClean="0"/>
          </a:p>
          <a:p>
            <a:endParaRPr lang="tr-TR" dirty="0"/>
          </a:p>
          <a:p>
            <a:endParaRPr lang="en-US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  <p:pic>
        <p:nvPicPr>
          <p:cNvPr id="6" name="Resim 5" descr="Giverny'de Bahçe ve Nilüferler - Claude Monet - Pivada.com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177" y="3412273"/>
            <a:ext cx="7203686" cy="2442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1030" y="2001520"/>
            <a:ext cx="11162665" cy="445262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tr-TR" sz="3200" b="1" dirty="0" smtClean="0"/>
              <a:t>1- </a:t>
            </a:r>
            <a:r>
              <a:rPr lang="tr-TR" sz="3200" b="1" dirty="0" err="1"/>
              <a:t>The</a:t>
            </a:r>
            <a:r>
              <a:rPr lang="tr-TR" sz="3200" b="1" dirty="0"/>
              <a:t> </a:t>
            </a:r>
            <a:r>
              <a:rPr lang="tr-TR" sz="3200" b="1" dirty="0" err="1"/>
              <a:t>Lesson</a:t>
            </a:r>
            <a:r>
              <a:rPr lang="tr-TR" sz="3200" b="1" dirty="0"/>
              <a:t> Content :  </a:t>
            </a:r>
            <a:r>
              <a:rPr lang="tr-TR" sz="3200" b="1" dirty="0" err="1"/>
              <a:t>The</a:t>
            </a:r>
            <a:r>
              <a:rPr lang="tr-TR" sz="3200" b="1" dirty="0"/>
              <a:t> </a:t>
            </a:r>
            <a:r>
              <a:rPr lang="tr-TR" sz="3200" b="1" dirty="0" err="1"/>
              <a:t>effects</a:t>
            </a:r>
            <a:r>
              <a:rPr lang="tr-TR" sz="3200" b="1" dirty="0"/>
              <a:t> of </a:t>
            </a:r>
            <a:r>
              <a:rPr lang="tr-TR" sz="3200" b="1" dirty="0" err="1"/>
              <a:t>exploitation</a:t>
            </a:r>
            <a:r>
              <a:rPr lang="tr-TR" sz="3200" b="1" dirty="0"/>
              <a:t> of </a:t>
            </a:r>
            <a:r>
              <a:rPr lang="tr-TR" sz="3200" b="1" dirty="0" err="1"/>
              <a:t>natural</a:t>
            </a:r>
            <a:r>
              <a:rPr lang="tr-TR" sz="3200" b="1" dirty="0"/>
              <a:t> </a:t>
            </a:r>
            <a:r>
              <a:rPr lang="tr-TR" sz="3200" b="1" dirty="0" err="1"/>
              <a:t>resources</a:t>
            </a:r>
            <a:r>
              <a:rPr lang="tr-TR" sz="3200" b="1" dirty="0"/>
              <a:t> </a:t>
            </a:r>
            <a:endParaRPr lang="tr-TR" sz="3200" dirty="0"/>
          </a:p>
          <a:p>
            <a:r>
              <a:rPr lang="tr-TR" sz="3200" b="1" dirty="0" err="1"/>
              <a:t>Topic</a:t>
            </a:r>
            <a:r>
              <a:rPr lang="tr-TR" sz="3200" b="1" dirty="0"/>
              <a:t> :</a:t>
            </a:r>
            <a:r>
              <a:rPr lang="tr-TR" sz="3200" dirty="0"/>
              <a:t> 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effects</a:t>
            </a:r>
            <a:r>
              <a:rPr lang="tr-TR" sz="3200" dirty="0"/>
              <a:t> of </a:t>
            </a:r>
            <a:r>
              <a:rPr lang="tr-TR" sz="3200" dirty="0" err="1"/>
              <a:t>exploitation</a:t>
            </a:r>
            <a:r>
              <a:rPr lang="tr-TR" sz="3200" dirty="0"/>
              <a:t> of </a:t>
            </a:r>
            <a:r>
              <a:rPr lang="tr-TR" sz="3200" dirty="0" err="1"/>
              <a:t>natural</a:t>
            </a:r>
            <a:r>
              <a:rPr lang="tr-TR" sz="3200" dirty="0"/>
              <a:t> </a:t>
            </a:r>
            <a:r>
              <a:rPr lang="tr-TR" sz="3200" dirty="0" err="1"/>
              <a:t>resources</a:t>
            </a:r>
            <a:r>
              <a:rPr lang="tr-TR" sz="3200" dirty="0"/>
              <a:t>. </a:t>
            </a:r>
            <a:r>
              <a:rPr lang="tr-TR" sz="3200" dirty="0" err="1"/>
              <a:t>Why</a:t>
            </a:r>
            <a:r>
              <a:rPr lang="tr-TR" sz="3200" dirty="0"/>
              <a:t> is it </a:t>
            </a:r>
            <a:r>
              <a:rPr lang="tr-TR" sz="3200" dirty="0" err="1"/>
              <a:t>critical</a:t>
            </a:r>
            <a:r>
              <a:rPr lang="tr-TR" sz="3200" dirty="0"/>
              <a:t> </a:t>
            </a:r>
            <a:r>
              <a:rPr lang="tr-TR" sz="3200" dirty="0" err="1"/>
              <a:t>to</a:t>
            </a:r>
            <a:r>
              <a:rPr lang="tr-TR" sz="3200" dirty="0"/>
              <a:t> </a:t>
            </a:r>
            <a:r>
              <a:rPr lang="tr-TR" sz="3200" dirty="0" err="1"/>
              <a:t>manage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natural</a:t>
            </a:r>
            <a:r>
              <a:rPr lang="tr-TR" sz="3200" dirty="0"/>
              <a:t> </a:t>
            </a:r>
            <a:r>
              <a:rPr lang="tr-TR" sz="3200" dirty="0" err="1"/>
              <a:t>resources</a:t>
            </a:r>
            <a:r>
              <a:rPr lang="tr-TR" sz="3200" dirty="0"/>
              <a:t> </a:t>
            </a:r>
            <a:r>
              <a:rPr lang="tr-TR" sz="3200" dirty="0" err="1"/>
              <a:t>efficiently</a:t>
            </a:r>
            <a:r>
              <a:rPr lang="tr-TR" sz="3200" dirty="0"/>
              <a:t>? </a:t>
            </a:r>
          </a:p>
          <a:p>
            <a:r>
              <a:rPr lang="tr-TR" sz="3200" b="1" dirty="0" err="1"/>
              <a:t>Title</a:t>
            </a:r>
            <a:r>
              <a:rPr lang="tr-TR" sz="3200" b="1" dirty="0"/>
              <a:t> :</a:t>
            </a:r>
            <a:r>
              <a:rPr lang="tr-TR" sz="3200" dirty="0"/>
              <a:t> 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different</a:t>
            </a:r>
            <a:r>
              <a:rPr lang="tr-TR" sz="3200" dirty="0"/>
              <a:t> </a:t>
            </a:r>
            <a:r>
              <a:rPr lang="tr-TR" sz="3200" dirty="0" err="1"/>
              <a:t>uses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exploitation</a:t>
            </a:r>
            <a:r>
              <a:rPr lang="tr-TR" sz="3200" dirty="0"/>
              <a:t> of </a:t>
            </a:r>
            <a:r>
              <a:rPr lang="tr-TR" sz="3200" dirty="0" err="1"/>
              <a:t>natural</a:t>
            </a:r>
            <a:r>
              <a:rPr lang="tr-TR" sz="3200" dirty="0"/>
              <a:t> </a:t>
            </a:r>
            <a:r>
              <a:rPr lang="tr-TR" sz="3200" dirty="0" err="1"/>
              <a:t>resources</a:t>
            </a:r>
            <a:r>
              <a:rPr lang="tr-TR" sz="3200" dirty="0"/>
              <a:t>.</a:t>
            </a:r>
          </a:p>
          <a:p>
            <a:r>
              <a:rPr lang="tr-TR" sz="3200" b="1" dirty="0"/>
              <a:t>Level: </a:t>
            </a:r>
            <a:r>
              <a:rPr lang="tr-TR" sz="3200" dirty="0"/>
              <a:t>Knowledge ; </a:t>
            </a:r>
            <a:r>
              <a:rPr lang="tr-TR" sz="3200" dirty="0" err="1"/>
              <a:t>Awareness</a:t>
            </a:r>
            <a:r>
              <a:rPr lang="tr-TR" sz="3200" dirty="0"/>
              <a:t> ; </a:t>
            </a:r>
            <a:r>
              <a:rPr lang="tr-TR" sz="3200" u="sng" dirty="0" err="1"/>
              <a:t>Skills</a:t>
            </a:r>
            <a:r>
              <a:rPr lang="tr-TR" sz="3200" dirty="0"/>
              <a:t>; </a:t>
            </a:r>
            <a:r>
              <a:rPr lang="tr-TR" sz="3200" dirty="0" err="1"/>
              <a:t>Participation</a:t>
            </a:r>
            <a:r>
              <a:rPr lang="tr-TR" sz="3200" dirty="0"/>
              <a:t>                       </a:t>
            </a:r>
          </a:p>
          <a:p>
            <a:endParaRPr lang="en-US" sz="3200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5795" y="-5018405"/>
            <a:ext cx="7482205" cy="72771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</a:bodyPr>
          <a:lstStyle/>
          <a:p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1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Love Earth to the Moon and Back: Development of ECurriculum on Climate Change and Environmental Education for Secondary Education Students in Online Learning Platform</a:t>
            </a:r>
            <a:r>
              <a:rPr lang="tr-TR" altLang="en-US" sz="1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</a:t>
            </a:r>
            <a:br>
              <a:rPr lang="tr-TR" altLang="en-US" sz="1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tr-TR" altLang="en-US" sz="1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2021-1-CZ01-K220-SCH-000034484</a:t>
            </a:r>
            <a:br>
              <a:rPr lang="tr-TR" altLang="en-US" sz="1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tr-TR" altLang="en-US" sz="1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/>
            </a:r>
            <a:br>
              <a:rPr lang="tr-TR" altLang="en-US" sz="1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tr-TR" altLang="en-US" sz="14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905" y="1711325"/>
            <a:ext cx="10836275" cy="4469130"/>
          </a:xfrm>
        </p:spPr>
        <p:txBody>
          <a:bodyPr>
            <a:normAutofit/>
          </a:bodyPr>
          <a:lstStyle/>
          <a:p>
            <a:endParaRPr lang="tr-TR" sz="3600" b="1" dirty="0" smtClean="0"/>
          </a:p>
          <a:p>
            <a:r>
              <a:rPr lang="tr-TR" sz="3600" b="1" dirty="0" smtClean="0"/>
              <a:t>Thank you </a:t>
            </a:r>
          </a:p>
          <a:p>
            <a:endParaRPr lang="en-US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85795" y="201930"/>
            <a:ext cx="1649730" cy="621665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67930" y="202565"/>
            <a:ext cx="2385060" cy="6210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635" y="2001520"/>
            <a:ext cx="10300335" cy="4401820"/>
          </a:xfrm>
        </p:spPr>
        <p:txBody>
          <a:bodyPr>
            <a:normAutofit/>
          </a:bodyPr>
          <a:lstStyle/>
          <a:p>
            <a:r>
              <a:rPr lang="tr-TR" sz="3200" b="1" dirty="0"/>
              <a:t>2-Objectives : </a:t>
            </a:r>
            <a:endParaRPr lang="tr-TR" sz="3200" dirty="0"/>
          </a:p>
          <a:p>
            <a:r>
              <a:rPr lang="tr-TR" sz="3200" dirty="0" err="1"/>
              <a:t>Developing</a:t>
            </a:r>
            <a:r>
              <a:rPr lang="tr-TR" sz="3200" dirty="0"/>
              <a:t> </a:t>
            </a:r>
            <a:r>
              <a:rPr lang="tr-TR" sz="3200" dirty="0" err="1"/>
              <a:t>students</a:t>
            </a:r>
            <a:r>
              <a:rPr lang="tr-TR" sz="3200" dirty="0"/>
              <a:t>’ </a:t>
            </a:r>
            <a:r>
              <a:rPr lang="tr-TR" sz="3200" dirty="0" err="1"/>
              <a:t>Systems</a:t>
            </a:r>
            <a:r>
              <a:rPr lang="tr-TR" sz="3200" dirty="0"/>
              <a:t>–</a:t>
            </a:r>
            <a:r>
              <a:rPr lang="tr-TR" sz="3200" dirty="0" err="1"/>
              <a:t>thinking</a:t>
            </a:r>
            <a:r>
              <a:rPr lang="tr-TR" sz="3200" dirty="0"/>
              <a:t> </a:t>
            </a:r>
            <a:r>
              <a:rPr lang="tr-TR" sz="3200" dirty="0" err="1"/>
              <a:t>competence</a:t>
            </a:r>
            <a:r>
              <a:rPr lang="tr-TR" sz="3200" dirty="0"/>
              <a:t>; </a:t>
            </a:r>
            <a:r>
              <a:rPr lang="tr-TR" sz="3200" dirty="0" err="1"/>
              <a:t>anticipatory</a:t>
            </a:r>
            <a:r>
              <a:rPr lang="tr-TR" sz="3200" dirty="0"/>
              <a:t> ( </a:t>
            </a:r>
            <a:r>
              <a:rPr lang="tr-TR" sz="3200" dirty="0" err="1"/>
              <a:t>future</a:t>
            </a:r>
            <a:r>
              <a:rPr lang="tr-TR" sz="3200" dirty="0"/>
              <a:t> </a:t>
            </a:r>
            <a:r>
              <a:rPr lang="tr-TR" sz="3200" dirty="0" err="1"/>
              <a:t>thinking</a:t>
            </a:r>
            <a:r>
              <a:rPr lang="tr-TR" sz="3200" dirty="0"/>
              <a:t> ) </a:t>
            </a:r>
            <a:r>
              <a:rPr lang="tr-TR" sz="3200" dirty="0" err="1"/>
              <a:t>competence</a:t>
            </a:r>
            <a:r>
              <a:rPr lang="tr-TR" sz="3200" dirty="0"/>
              <a:t>;  </a:t>
            </a:r>
            <a:r>
              <a:rPr lang="tr-TR" sz="3200" dirty="0" err="1"/>
              <a:t>interpersonal</a:t>
            </a:r>
            <a:r>
              <a:rPr lang="tr-TR" sz="3200" dirty="0"/>
              <a:t> </a:t>
            </a:r>
            <a:r>
              <a:rPr lang="tr-TR" sz="3200" dirty="0" err="1"/>
              <a:t>competence</a:t>
            </a:r>
            <a:r>
              <a:rPr lang="tr-TR" sz="3200" dirty="0"/>
              <a:t> - </a:t>
            </a:r>
            <a:r>
              <a:rPr lang="tr-TR" sz="3200" dirty="0" err="1"/>
              <a:t>collaboration</a:t>
            </a:r>
            <a:r>
              <a:rPr lang="tr-TR" sz="3200" dirty="0"/>
              <a:t> </a:t>
            </a:r>
            <a:r>
              <a:rPr lang="tr-TR" sz="3200" dirty="0" err="1"/>
              <a:t>competence</a:t>
            </a:r>
            <a:r>
              <a:rPr lang="tr-TR" sz="3200" dirty="0"/>
              <a:t>- ; </a:t>
            </a:r>
            <a:r>
              <a:rPr lang="tr-TR" sz="3200" dirty="0" err="1"/>
              <a:t>critical</a:t>
            </a:r>
            <a:r>
              <a:rPr lang="tr-TR" sz="3200" dirty="0"/>
              <a:t> </a:t>
            </a:r>
            <a:r>
              <a:rPr lang="tr-TR" sz="3200" dirty="0" err="1"/>
              <a:t>thinking</a:t>
            </a:r>
            <a:r>
              <a:rPr lang="tr-TR" sz="3200" dirty="0"/>
              <a:t> </a:t>
            </a:r>
            <a:r>
              <a:rPr lang="tr-TR" sz="3200" dirty="0" err="1"/>
              <a:t>competence</a:t>
            </a:r>
            <a:r>
              <a:rPr lang="tr-TR" sz="3200" dirty="0"/>
              <a:t>; </a:t>
            </a:r>
            <a:r>
              <a:rPr lang="tr-TR" sz="3200" dirty="0" err="1"/>
              <a:t>integrated</a:t>
            </a:r>
            <a:r>
              <a:rPr lang="tr-TR" sz="3200" dirty="0"/>
              <a:t> problem </a:t>
            </a:r>
            <a:r>
              <a:rPr lang="tr-TR" sz="3200" dirty="0" err="1"/>
              <a:t>solving</a:t>
            </a:r>
            <a:r>
              <a:rPr lang="tr-TR" sz="3200" dirty="0"/>
              <a:t> </a:t>
            </a:r>
            <a:r>
              <a:rPr lang="tr-TR" sz="3200" dirty="0" err="1"/>
              <a:t>competence</a:t>
            </a:r>
            <a:endParaRPr lang="tr-TR" sz="3200" dirty="0"/>
          </a:p>
          <a:p>
            <a:r>
              <a:rPr lang="tr-TR" sz="3200" b="1" dirty="0" err="1"/>
              <a:t>The</a:t>
            </a:r>
            <a:r>
              <a:rPr lang="tr-TR" sz="3200" b="1" dirty="0"/>
              <a:t> </a:t>
            </a:r>
            <a:r>
              <a:rPr lang="tr-TR" sz="3200" b="1" dirty="0" err="1"/>
              <a:t>lesson</a:t>
            </a:r>
            <a:r>
              <a:rPr lang="tr-TR" sz="3200" b="1" dirty="0"/>
              <a:t> </a:t>
            </a:r>
            <a:r>
              <a:rPr lang="tr-TR" sz="3200" b="1" dirty="0" err="1"/>
              <a:t>objectives</a:t>
            </a:r>
            <a:r>
              <a:rPr lang="tr-TR" sz="3200" b="1" dirty="0"/>
              <a:t> : </a:t>
            </a:r>
            <a:endParaRPr lang="tr-TR" sz="3200" dirty="0"/>
          </a:p>
          <a:p>
            <a:r>
              <a:rPr lang="tr-TR" sz="3200" dirty="0" err="1"/>
              <a:t>They</a:t>
            </a:r>
            <a:r>
              <a:rPr lang="tr-TR" sz="3200" dirty="0"/>
              <a:t> </a:t>
            </a:r>
            <a:r>
              <a:rPr lang="tr-TR" sz="3200" dirty="0" err="1"/>
              <a:t>discuss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comprehend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effects</a:t>
            </a:r>
            <a:r>
              <a:rPr lang="tr-TR" sz="3200" dirty="0"/>
              <a:t> of </a:t>
            </a:r>
            <a:r>
              <a:rPr lang="tr-TR" sz="3200" dirty="0" err="1"/>
              <a:t>exploitation</a:t>
            </a:r>
            <a:r>
              <a:rPr lang="tr-TR" sz="3200" dirty="0"/>
              <a:t> of </a:t>
            </a:r>
            <a:r>
              <a:rPr lang="tr-TR" sz="3200" dirty="0" err="1"/>
              <a:t>natural</a:t>
            </a:r>
            <a:r>
              <a:rPr lang="tr-TR" sz="3200" dirty="0"/>
              <a:t> </a:t>
            </a:r>
            <a:r>
              <a:rPr lang="tr-TR" sz="3200" dirty="0" err="1"/>
              <a:t>resources</a:t>
            </a:r>
            <a:r>
              <a:rPr lang="tr-TR" sz="3200" dirty="0"/>
              <a:t>.</a:t>
            </a:r>
          </a:p>
          <a:p>
            <a:endParaRPr lang="en-US" sz="3200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1520"/>
            <a:ext cx="9144000" cy="4057650"/>
          </a:xfrm>
        </p:spPr>
        <p:txBody>
          <a:bodyPr>
            <a:normAutofit fontScale="70000" lnSpcReduction="20000"/>
          </a:bodyPr>
          <a:lstStyle/>
          <a:p>
            <a:r>
              <a:rPr lang="tr-TR" sz="3600" b="1" dirty="0"/>
              <a:t>3. Learning - </a:t>
            </a:r>
            <a:r>
              <a:rPr lang="tr-TR" sz="3600" b="1" dirty="0" err="1"/>
              <a:t>Teaching</a:t>
            </a:r>
            <a:r>
              <a:rPr lang="tr-TR" sz="3600" b="1" dirty="0"/>
              <a:t> </a:t>
            </a:r>
            <a:r>
              <a:rPr lang="tr-TR" sz="3600" b="1" dirty="0" err="1"/>
              <a:t>Processes</a:t>
            </a:r>
            <a:r>
              <a:rPr lang="tr-TR" sz="3600" b="1" dirty="0"/>
              <a:t> :</a:t>
            </a:r>
            <a:endParaRPr lang="tr-TR" sz="3600" dirty="0"/>
          </a:p>
          <a:p>
            <a:r>
              <a:rPr lang="tr-TR" sz="3600" b="1" dirty="0"/>
              <a:t>Online </a:t>
            </a:r>
            <a:r>
              <a:rPr lang="tr-TR" sz="3600" b="1" dirty="0" err="1"/>
              <a:t>teaching</a:t>
            </a:r>
            <a:r>
              <a:rPr lang="tr-TR" sz="3600" b="1" dirty="0"/>
              <a:t> </a:t>
            </a:r>
            <a:r>
              <a:rPr lang="tr-TR" sz="3600" b="1" dirty="0" err="1"/>
              <a:t>material</a:t>
            </a:r>
            <a:r>
              <a:rPr lang="tr-TR" sz="3600" b="1" dirty="0"/>
              <a:t>: </a:t>
            </a:r>
            <a:r>
              <a:rPr lang="tr-TR" sz="3600" dirty="0" err="1"/>
              <a:t>youtube</a:t>
            </a:r>
            <a:r>
              <a:rPr lang="tr-TR" sz="3600" dirty="0"/>
              <a:t> </a:t>
            </a:r>
            <a:r>
              <a:rPr lang="tr-TR" sz="3600" dirty="0" err="1"/>
              <a:t>videos</a:t>
            </a:r>
            <a:r>
              <a:rPr lang="tr-TR" sz="3600" dirty="0"/>
              <a:t>, </a:t>
            </a:r>
            <a:r>
              <a:rPr lang="tr-TR" sz="3600" dirty="0" err="1"/>
              <a:t>newspaper</a:t>
            </a:r>
            <a:r>
              <a:rPr lang="tr-TR" sz="3600" dirty="0"/>
              <a:t> </a:t>
            </a:r>
            <a:r>
              <a:rPr lang="tr-TR" sz="3600" dirty="0" err="1"/>
              <a:t>news</a:t>
            </a:r>
            <a:r>
              <a:rPr lang="tr-TR" sz="3600" dirty="0"/>
              <a:t>, </a:t>
            </a:r>
            <a:r>
              <a:rPr lang="tr-TR" sz="3600" dirty="0" err="1"/>
              <a:t>research</a:t>
            </a:r>
            <a:r>
              <a:rPr lang="tr-TR" sz="3600" dirty="0"/>
              <a:t> </a:t>
            </a:r>
            <a:r>
              <a:rPr lang="tr-TR" sz="3600" dirty="0" err="1"/>
              <a:t>report</a:t>
            </a:r>
            <a:endParaRPr lang="tr-TR" sz="3600" dirty="0"/>
          </a:p>
          <a:p>
            <a:r>
              <a:rPr lang="tr-TR" sz="3600" b="1" dirty="0" err="1"/>
              <a:t>Resources</a:t>
            </a:r>
            <a:r>
              <a:rPr lang="tr-TR" sz="3600" b="1" dirty="0"/>
              <a:t> </a:t>
            </a:r>
            <a:r>
              <a:rPr lang="tr-TR" sz="3600" b="1" dirty="0" err="1"/>
              <a:t>used</a:t>
            </a:r>
            <a:r>
              <a:rPr lang="tr-TR" sz="3600" b="1" dirty="0"/>
              <a:t> :</a:t>
            </a:r>
            <a:r>
              <a:rPr lang="tr-TR" sz="3600" dirty="0"/>
              <a:t>  </a:t>
            </a:r>
            <a:r>
              <a:rPr lang="tr-TR" sz="3600" dirty="0" err="1"/>
              <a:t>Text</a:t>
            </a:r>
            <a:r>
              <a:rPr lang="tr-TR" sz="3600" dirty="0"/>
              <a:t>, </a:t>
            </a:r>
            <a:r>
              <a:rPr lang="tr-TR" sz="3600" dirty="0" err="1"/>
              <a:t>multimedia</a:t>
            </a:r>
            <a:r>
              <a:rPr lang="tr-TR" sz="3600" dirty="0"/>
              <a:t> (</a:t>
            </a:r>
            <a:r>
              <a:rPr lang="tr-TR" sz="3600" dirty="0" err="1"/>
              <a:t>audio</a:t>
            </a:r>
            <a:r>
              <a:rPr lang="tr-TR" sz="3600" dirty="0"/>
              <a:t> </a:t>
            </a:r>
            <a:r>
              <a:rPr lang="tr-TR" sz="3600" dirty="0" err="1"/>
              <a:t>material</a:t>
            </a:r>
            <a:r>
              <a:rPr lang="tr-TR" sz="3600" dirty="0"/>
              <a:t>), </a:t>
            </a:r>
            <a:r>
              <a:rPr lang="tr-TR" sz="3600" dirty="0" err="1"/>
              <a:t>worksheet</a:t>
            </a:r>
            <a:r>
              <a:rPr lang="tr-TR" sz="3600" dirty="0"/>
              <a:t>. </a:t>
            </a:r>
          </a:p>
          <a:p>
            <a:r>
              <a:rPr lang="tr-TR" sz="3600" b="1" dirty="0" err="1"/>
              <a:t>e_Materials</a:t>
            </a:r>
            <a:r>
              <a:rPr lang="tr-TR" sz="3600" b="1" dirty="0"/>
              <a:t>/ </a:t>
            </a:r>
            <a:r>
              <a:rPr lang="tr-TR" sz="3600" b="1" dirty="0" err="1"/>
              <a:t>Technology</a:t>
            </a:r>
            <a:r>
              <a:rPr lang="tr-TR" sz="3600" b="1" dirty="0"/>
              <a:t> : </a:t>
            </a:r>
            <a:r>
              <a:rPr lang="tr-TR" sz="3600" dirty="0" err="1"/>
              <a:t>google</a:t>
            </a:r>
            <a:r>
              <a:rPr lang="tr-TR" sz="3600" dirty="0"/>
              <a:t> </a:t>
            </a:r>
            <a:r>
              <a:rPr lang="tr-TR" sz="3600" dirty="0" err="1"/>
              <a:t>translate</a:t>
            </a:r>
            <a:r>
              <a:rPr lang="tr-TR" sz="3600" dirty="0"/>
              <a:t>, </a:t>
            </a:r>
            <a:r>
              <a:rPr lang="tr-TR" sz="3600" dirty="0" err="1"/>
              <a:t>grammarly</a:t>
            </a:r>
            <a:r>
              <a:rPr lang="tr-TR" sz="3600" dirty="0"/>
              <a:t>, </a:t>
            </a:r>
            <a:r>
              <a:rPr lang="tr-TR" sz="3600" dirty="0" err="1"/>
              <a:t>citation</a:t>
            </a:r>
            <a:r>
              <a:rPr lang="tr-TR" sz="3600" dirty="0"/>
              <a:t> </a:t>
            </a:r>
            <a:r>
              <a:rPr lang="tr-TR" sz="3600" dirty="0" err="1"/>
              <a:t>generator</a:t>
            </a:r>
            <a:endParaRPr lang="tr-TR" sz="3600" dirty="0"/>
          </a:p>
          <a:p>
            <a:r>
              <a:rPr lang="tr-TR" sz="3600" b="1" dirty="0"/>
              <a:t>Learning – </a:t>
            </a:r>
            <a:r>
              <a:rPr lang="tr-TR" sz="3600" b="1" dirty="0" err="1"/>
              <a:t>Teaching</a:t>
            </a:r>
            <a:r>
              <a:rPr lang="tr-TR" sz="3600" b="1" dirty="0"/>
              <a:t> </a:t>
            </a:r>
            <a:r>
              <a:rPr lang="tr-TR" sz="3600" b="1" dirty="0" err="1"/>
              <a:t>Styles</a:t>
            </a:r>
            <a:r>
              <a:rPr lang="tr-TR" sz="3600" b="1" dirty="0"/>
              <a:t> :</a:t>
            </a:r>
            <a:r>
              <a:rPr lang="tr-TR" sz="3600" dirty="0"/>
              <a:t> </a:t>
            </a:r>
            <a:r>
              <a:rPr lang="tr-TR" sz="3600" dirty="0" err="1"/>
              <a:t>Collaborative</a:t>
            </a:r>
            <a:r>
              <a:rPr lang="tr-TR" sz="3600" dirty="0"/>
              <a:t> </a:t>
            </a:r>
            <a:r>
              <a:rPr lang="tr-TR" sz="3600" dirty="0" err="1"/>
              <a:t>learning</a:t>
            </a:r>
            <a:r>
              <a:rPr lang="tr-TR" sz="3600" dirty="0"/>
              <a:t> , Peer </a:t>
            </a:r>
            <a:r>
              <a:rPr lang="tr-TR" sz="3600" dirty="0" err="1"/>
              <a:t>learning</a:t>
            </a:r>
            <a:r>
              <a:rPr lang="tr-TR" sz="3600" dirty="0"/>
              <a:t> , </a:t>
            </a:r>
            <a:r>
              <a:rPr lang="tr-TR" sz="3600" dirty="0" err="1"/>
              <a:t>Student</a:t>
            </a:r>
            <a:r>
              <a:rPr lang="tr-TR" sz="3600" dirty="0"/>
              <a:t> </a:t>
            </a:r>
            <a:r>
              <a:rPr lang="tr-TR" sz="3600" dirty="0" err="1"/>
              <a:t>centered</a:t>
            </a:r>
            <a:r>
              <a:rPr lang="tr-TR" sz="3600" dirty="0"/>
              <a:t> </a:t>
            </a:r>
            <a:r>
              <a:rPr lang="tr-TR" sz="3600" dirty="0" err="1"/>
              <a:t>learning</a:t>
            </a:r>
            <a:r>
              <a:rPr lang="tr-TR" sz="3600" dirty="0"/>
              <a:t>, Open Source Learning </a:t>
            </a:r>
          </a:p>
          <a:p>
            <a:r>
              <a:rPr lang="tr-TR" sz="3600" b="1" dirty="0" err="1"/>
              <a:t>Teaching</a:t>
            </a:r>
            <a:r>
              <a:rPr lang="tr-TR" sz="3600" b="1" dirty="0"/>
              <a:t> </a:t>
            </a:r>
            <a:r>
              <a:rPr lang="tr-TR" sz="3600" b="1" dirty="0" err="1"/>
              <a:t>Methods</a:t>
            </a:r>
            <a:r>
              <a:rPr lang="tr-TR" sz="3600" b="1" dirty="0"/>
              <a:t>/ </a:t>
            </a:r>
            <a:r>
              <a:rPr lang="tr-TR" sz="3600" b="1" dirty="0" err="1"/>
              <a:t>Techniques</a:t>
            </a:r>
            <a:r>
              <a:rPr lang="tr-TR" sz="3600" b="1" dirty="0"/>
              <a:t>:</a:t>
            </a:r>
            <a:r>
              <a:rPr lang="tr-TR" sz="3600" dirty="0"/>
              <a:t> </a:t>
            </a:r>
            <a:r>
              <a:rPr lang="tr-TR" sz="3600" dirty="0" err="1"/>
              <a:t>Brainstorming</a:t>
            </a:r>
            <a:r>
              <a:rPr lang="tr-TR" sz="3600" dirty="0"/>
              <a:t> ; Case-</a:t>
            </a:r>
            <a:r>
              <a:rPr lang="tr-TR" sz="3600" dirty="0" err="1"/>
              <a:t>Based</a:t>
            </a:r>
            <a:r>
              <a:rPr lang="tr-TR" sz="3600" dirty="0"/>
              <a:t> Small-</a:t>
            </a:r>
            <a:r>
              <a:rPr lang="tr-TR" sz="3600" dirty="0" err="1"/>
              <a:t>Group</a:t>
            </a:r>
            <a:r>
              <a:rPr lang="tr-TR" sz="3600" dirty="0"/>
              <a:t> </a:t>
            </a:r>
            <a:r>
              <a:rPr lang="tr-TR" sz="3600" dirty="0" err="1"/>
              <a:t>Discussion</a:t>
            </a:r>
            <a:r>
              <a:rPr lang="tr-TR" sz="3600" dirty="0"/>
              <a:t>; </a:t>
            </a:r>
            <a:r>
              <a:rPr lang="tr-TR" sz="3600" dirty="0" err="1"/>
              <a:t>Translation</a:t>
            </a:r>
            <a:r>
              <a:rPr lang="tr-TR" sz="3600" dirty="0"/>
              <a:t>; </a:t>
            </a:r>
            <a:r>
              <a:rPr lang="tr-TR" sz="3600" dirty="0" err="1"/>
              <a:t>Group</a:t>
            </a:r>
            <a:r>
              <a:rPr lang="tr-TR" sz="3600" dirty="0"/>
              <a:t> </a:t>
            </a:r>
            <a:r>
              <a:rPr lang="tr-TR" sz="3600" dirty="0" err="1"/>
              <a:t>work</a:t>
            </a:r>
            <a:r>
              <a:rPr lang="tr-TR" sz="3600" dirty="0"/>
              <a:t> ; Presentation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Questioning</a:t>
            </a:r>
            <a:endParaRPr lang="tr-TR" sz="3600" dirty="0"/>
          </a:p>
          <a:p>
            <a:endParaRPr lang="tr-TR" sz="3600" b="1" dirty="0" smtClean="0"/>
          </a:p>
          <a:p>
            <a:endParaRPr lang="en-US" sz="3600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4550" y="2072640"/>
            <a:ext cx="10472420" cy="4036695"/>
          </a:xfrm>
        </p:spPr>
        <p:txBody>
          <a:bodyPr>
            <a:normAutofit fontScale="92500" lnSpcReduction="10000"/>
          </a:bodyPr>
          <a:lstStyle/>
          <a:p>
            <a:r>
              <a:rPr lang="tr-TR" sz="3200" b="1" dirty="0" err="1"/>
              <a:t>Ice</a:t>
            </a:r>
            <a:r>
              <a:rPr lang="tr-TR" sz="3200" b="1" dirty="0"/>
              <a:t> </a:t>
            </a:r>
            <a:r>
              <a:rPr lang="tr-TR" sz="3200" b="1" dirty="0" err="1"/>
              <a:t>Breaker</a:t>
            </a:r>
            <a:r>
              <a:rPr lang="tr-TR" sz="3200" b="1" dirty="0"/>
              <a:t> : </a:t>
            </a:r>
            <a:r>
              <a:rPr lang="tr-TR" sz="3200" dirty="0" err="1"/>
              <a:t>Students</a:t>
            </a:r>
            <a:r>
              <a:rPr lang="tr-TR" sz="3200" dirty="0"/>
              <a:t> </a:t>
            </a:r>
            <a:r>
              <a:rPr lang="tr-TR" sz="3200" dirty="0" err="1"/>
              <a:t>are</a:t>
            </a:r>
            <a:r>
              <a:rPr lang="tr-TR" sz="3200" dirty="0"/>
              <a:t> </a:t>
            </a:r>
            <a:r>
              <a:rPr lang="tr-TR" sz="3200" dirty="0" err="1"/>
              <a:t>invited</a:t>
            </a:r>
            <a:r>
              <a:rPr lang="tr-TR" sz="3200" dirty="0"/>
              <a:t> </a:t>
            </a:r>
            <a:r>
              <a:rPr lang="tr-TR" sz="3200" dirty="0" err="1"/>
              <a:t>to</a:t>
            </a:r>
            <a:r>
              <a:rPr lang="tr-TR" sz="3200" dirty="0"/>
              <a:t> </a:t>
            </a:r>
            <a:r>
              <a:rPr lang="tr-TR" sz="3200" dirty="0" err="1"/>
              <a:t>play</a:t>
            </a:r>
            <a:r>
              <a:rPr lang="tr-TR" sz="3200" dirty="0"/>
              <a:t> </a:t>
            </a:r>
            <a:r>
              <a:rPr lang="tr-TR" sz="3200" b="1" dirty="0"/>
              <a:t>Apple – Banana- </a:t>
            </a:r>
            <a:r>
              <a:rPr lang="tr-TR" sz="3200" b="1" dirty="0" err="1"/>
              <a:t>Orange</a:t>
            </a:r>
            <a:r>
              <a:rPr lang="tr-TR" sz="3200" b="1" dirty="0"/>
              <a:t>. </a:t>
            </a:r>
            <a:endParaRPr lang="tr-TR" sz="3200" dirty="0"/>
          </a:p>
          <a:p>
            <a:r>
              <a:rPr lang="tr-TR" sz="3200" b="1" dirty="0"/>
              <a:t>INSTRUCTIONS:</a:t>
            </a:r>
            <a:r>
              <a:rPr lang="tr-TR" sz="3200" dirty="0"/>
              <a:t>  Form a </a:t>
            </a:r>
            <a:r>
              <a:rPr lang="tr-TR" sz="3200" dirty="0" err="1"/>
              <a:t>circle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put </a:t>
            </a:r>
            <a:r>
              <a:rPr lang="tr-TR" sz="3200" dirty="0" err="1"/>
              <a:t>your</a:t>
            </a:r>
            <a:r>
              <a:rPr lang="tr-TR" sz="3200" dirty="0"/>
              <a:t> </a:t>
            </a:r>
            <a:r>
              <a:rPr lang="tr-TR" sz="3200" dirty="0" err="1"/>
              <a:t>hands</a:t>
            </a:r>
            <a:r>
              <a:rPr lang="tr-TR" sz="3200" dirty="0"/>
              <a:t> on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shoulders</a:t>
            </a:r>
            <a:r>
              <a:rPr lang="tr-TR" sz="3200" dirty="0"/>
              <a:t> of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person</a:t>
            </a:r>
            <a:r>
              <a:rPr lang="tr-TR" sz="3200" dirty="0"/>
              <a:t> in </a:t>
            </a:r>
            <a:r>
              <a:rPr lang="tr-TR" sz="3200" dirty="0" err="1"/>
              <a:t>front</a:t>
            </a:r>
            <a:r>
              <a:rPr lang="tr-TR" sz="3200" dirty="0"/>
              <a:t>.</a:t>
            </a:r>
          </a:p>
          <a:p>
            <a:r>
              <a:rPr lang="tr-TR" sz="3200" dirty="0" err="1"/>
              <a:t>Jump</a:t>
            </a:r>
            <a:r>
              <a:rPr lang="tr-TR" sz="3200" dirty="0"/>
              <a:t> </a:t>
            </a:r>
            <a:r>
              <a:rPr lang="tr-TR" sz="3200" dirty="0" err="1"/>
              <a:t>forward</a:t>
            </a:r>
            <a:r>
              <a:rPr lang="tr-TR" sz="3200" dirty="0"/>
              <a:t> at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same</a:t>
            </a:r>
            <a:r>
              <a:rPr lang="tr-TR" sz="3200" dirty="0"/>
              <a:t> time (</a:t>
            </a:r>
            <a:r>
              <a:rPr lang="tr-TR" sz="3200" dirty="0" err="1"/>
              <a:t>don’t</a:t>
            </a:r>
            <a:r>
              <a:rPr lang="tr-TR" sz="3200" dirty="0"/>
              <a:t> break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circle</a:t>
            </a:r>
            <a:r>
              <a:rPr lang="tr-TR" sz="3200" dirty="0"/>
              <a:t>) </a:t>
            </a:r>
            <a:r>
              <a:rPr lang="tr-TR" sz="3200" dirty="0" err="1"/>
              <a:t>when</a:t>
            </a:r>
            <a:r>
              <a:rPr lang="tr-TR" sz="3200" dirty="0"/>
              <a:t> I say APPLE </a:t>
            </a:r>
          </a:p>
          <a:p>
            <a:r>
              <a:rPr lang="tr-TR" sz="3200" dirty="0" err="1"/>
              <a:t>Jump</a:t>
            </a:r>
            <a:r>
              <a:rPr lang="tr-TR" sz="3200" dirty="0"/>
              <a:t> </a:t>
            </a:r>
            <a:r>
              <a:rPr lang="tr-TR" sz="3200" dirty="0" err="1"/>
              <a:t>backward</a:t>
            </a:r>
            <a:r>
              <a:rPr lang="tr-TR" sz="3200" dirty="0"/>
              <a:t> at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same</a:t>
            </a:r>
            <a:r>
              <a:rPr lang="tr-TR" sz="3200" dirty="0"/>
              <a:t> time (</a:t>
            </a:r>
            <a:r>
              <a:rPr lang="tr-TR" sz="3200" dirty="0" err="1"/>
              <a:t>don’t</a:t>
            </a:r>
            <a:r>
              <a:rPr lang="tr-TR" sz="3200" dirty="0"/>
              <a:t> break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circle</a:t>
            </a:r>
            <a:r>
              <a:rPr lang="tr-TR" sz="3200" dirty="0"/>
              <a:t>) </a:t>
            </a:r>
            <a:r>
              <a:rPr lang="tr-TR" sz="3200" dirty="0" err="1"/>
              <a:t>when</a:t>
            </a:r>
            <a:r>
              <a:rPr lang="tr-TR" sz="3200" dirty="0"/>
              <a:t> I say ORANGE </a:t>
            </a:r>
          </a:p>
          <a:p>
            <a:r>
              <a:rPr lang="tr-TR" sz="3200" dirty="0" err="1"/>
              <a:t>Jump</a:t>
            </a:r>
            <a:r>
              <a:rPr lang="tr-TR" sz="3200" dirty="0"/>
              <a:t> </a:t>
            </a:r>
            <a:r>
              <a:rPr lang="tr-TR" sz="3200" dirty="0" err="1"/>
              <a:t>back</a:t>
            </a:r>
            <a:r>
              <a:rPr lang="tr-TR" sz="3200" dirty="0"/>
              <a:t> </a:t>
            </a:r>
            <a:r>
              <a:rPr lang="tr-TR" sz="3200" dirty="0" err="1"/>
              <a:t>turning</a:t>
            </a:r>
            <a:r>
              <a:rPr lang="tr-TR" sz="3200" dirty="0"/>
              <a:t> 180 </a:t>
            </a:r>
            <a:r>
              <a:rPr lang="tr-TR" sz="3200" dirty="0" err="1"/>
              <a:t>degree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put </a:t>
            </a:r>
            <a:r>
              <a:rPr lang="tr-TR" sz="3200" dirty="0" err="1"/>
              <a:t>your</a:t>
            </a:r>
            <a:r>
              <a:rPr lang="tr-TR" sz="3200" dirty="0"/>
              <a:t> </a:t>
            </a:r>
            <a:r>
              <a:rPr lang="tr-TR" sz="3200" dirty="0" err="1"/>
              <a:t>hands</a:t>
            </a:r>
            <a:r>
              <a:rPr lang="tr-TR" sz="3200" dirty="0"/>
              <a:t> </a:t>
            </a:r>
            <a:r>
              <a:rPr lang="tr-TR" sz="3200" dirty="0" err="1"/>
              <a:t>over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shoulders</a:t>
            </a:r>
            <a:r>
              <a:rPr lang="tr-TR" sz="3200" dirty="0"/>
              <a:t> of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person</a:t>
            </a:r>
            <a:r>
              <a:rPr lang="tr-TR" sz="3200" dirty="0"/>
              <a:t> </a:t>
            </a:r>
            <a:r>
              <a:rPr lang="tr-TR" sz="3200" dirty="0" err="1"/>
              <a:t>behind</a:t>
            </a:r>
            <a:r>
              <a:rPr lang="tr-TR" sz="3200" dirty="0"/>
              <a:t> </a:t>
            </a:r>
            <a:r>
              <a:rPr lang="tr-TR" sz="3200" dirty="0" err="1"/>
              <a:t>when</a:t>
            </a:r>
            <a:r>
              <a:rPr lang="tr-TR" sz="3200" dirty="0"/>
              <a:t> I say BANANA  </a:t>
            </a:r>
          </a:p>
          <a:p>
            <a:endParaRPr lang="en-US" sz="3200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1520"/>
            <a:ext cx="9144000" cy="405765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tr-TR" sz="3200" b="1" dirty="0" smtClean="0"/>
              <a:t>ENGAGE </a:t>
            </a:r>
            <a:endParaRPr lang="tr-TR" sz="3200" b="1" dirty="0" smtClean="0"/>
          </a:p>
          <a:p>
            <a:r>
              <a:rPr lang="en-US" sz="4000" b="1" dirty="0" smtClean="0"/>
              <a:t>“</a:t>
            </a:r>
            <a:r>
              <a:rPr lang="tr-TR" sz="4000" dirty="0"/>
              <a:t>I </a:t>
            </a:r>
            <a:r>
              <a:rPr lang="tr-TR" sz="4000" dirty="0" err="1"/>
              <a:t>perhaps</a:t>
            </a:r>
            <a:r>
              <a:rPr lang="tr-TR" sz="4000" dirty="0"/>
              <a:t> </a:t>
            </a:r>
            <a:r>
              <a:rPr lang="tr-TR" sz="4000" dirty="0" err="1"/>
              <a:t>owe</a:t>
            </a:r>
            <a:r>
              <a:rPr lang="tr-TR" sz="4000" dirty="0"/>
              <a:t> </a:t>
            </a:r>
            <a:r>
              <a:rPr lang="tr-TR" sz="4000" dirty="0" err="1"/>
              <a:t>having</a:t>
            </a:r>
            <a:r>
              <a:rPr lang="tr-TR" sz="4000" dirty="0"/>
              <a:t> </a:t>
            </a:r>
            <a:r>
              <a:rPr lang="tr-TR" sz="4000" dirty="0" err="1"/>
              <a:t>become</a:t>
            </a:r>
            <a:r>
              <a:rPr lang="tr-TR" sz="4000" dirty="0"/>
              <a:t> a </a:t>
            </a:r>
            <a:r>
              <a:rPr lang="tr-TR" sz="4000" dirty="0" err="1"/>
              <a:t>painter</a:t>
            </a:r>
            <a:r>
              <a:rPr lang="tr-TR" sz="4000" dirty="0"/>
              <a:t> </a:t>
            </a:r>
            <a:r>
              <a:rPr lang="tr-TR" sz="4000" dirty="0" err="1"/>
              <a:t>to</a:t>
            </a:r>
            <a:r>
              <a:rPr lang="tr-TR" sz="4000" dirty="0"/>
              <a:t> ____ </a:t>
            </a:r>
            <a:r>
              <a:rPr lang="en-US" sz="4000" b="1" dirty="0" smtClean="0"/>
              <a:t>.”</a:t>
            </a:r>
            <a:r>
              <a:rPr lang="en-US" sz="4000" b="1" dirty="0"/>
              <a:t/>
            </a:r>
            <a:br>
              <a:rPr lang="en-US" sz="4000" b="1" dirty="0"/>
            </a:br>
            <a:endParaRPr lang="tr-TR" altLang="en-US" sz="4000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1920240"/>
            <a:ext cx="10076180" cy="4138930"/>
          </a:xfrm>
        </p:spPr>
        <p:txBody>
          <a:bodyPr>
            <a:normAutofit fontScale="90000" lnSpcReduction="10000"/>
          </a:bodyPr>
          <a:lstStyle/>
          <a:p>
            <a:r>
              <a:rPr lang="tr-TR" altLang="zh-CN" sz="3200" b="1" dirty="0" smtClean="0">
                <a:sym typeface="+mn-ea"/>
              </a:rPr>
              <a:t>ENGAGE </a:t>
            </a:r>
            <a:endParaRPr lang="en-US" altLang="zh-CN" sz="3200" b="1" dirty="0">
              <a:sym typeface="+mn-ea"/>
            </a:endParaRPr>
          </a:p>
          <a:p>
            <a:r>
              <a:rPr lang="tr-TR" sz="3200" b="1" dirty="0" smtClean="0"/>
              <a:t> </a:t>
            </a:r>
            <a:r>
              <a:rPr lang="tr-TR" sz="3200" b="1" dirty="0"/>
              <a:t>Listen </a:t>
            </a:r>
            <a:r>
              <a:rPr lang="tr-TR" sz="3200" b="1" dirty="0" err="1"/>
              <a:t>and</a:t>
            </a:r>
            <a:r>
              <a:rPr lang="tr-TR" sz="3200" b="1" dirty="0"/>
              <a:t> </a:t>
            </a:r>
            <a:r>
              <a:rPr lang="tr-TR" sz="3200" b="1" dirty="0" err="1"/>
              <a:t>fill</a:t>
            </a:r>
            <a:r>
              <a:rPr lang="tr-TR" sz="3200" b="1" dirty="0"/>
              <a:t> in </a:t>
            </a:r>
            <a:r>
              <a:rPr lang="tr-TR" sz="3200" b="1" dirty="0" err="1"/>
              <a:t>the</a:t>
            </a:r>
            <a:r>
              <a:rPr lang="tr-TR" sz="3200" b="1" dirty="0"/>
              <a:t> </a:t>
            </a:r>
            <a:r>
              <a:rPr lang="tr-TR" sz="3200" b="1" dirty="0" err="1"/>
              <a:t>blanks</a:t>
            </a:r>
            <a:r>
              <a:rPr lang="tr-TR" sz="3200" b="1" dirty="0"/>
              <a:t> </a:t>
            </a:r>
            <a:r>
              <a:rPr lang="tr-TR" sz="3200" b="1" dirty="0" err="1"/>
              <a:t>with</a:t>
            </a:r>
            <a:r>
              <a:rPr lang="tr-TR" sz="3200" b="1" dirty="0"/>
              <a:t> </a:t>
            </a:r>
            <a:r>
              <a:rPr lang="tr-TR" sz="3200" b="1" dirty="0" err="1"/>
              <a:t>the</a:t>
            </a:r>
            <a:r>
              <a:rPr lang="tr-TR" sz="3200" b="1" dirty="0"/>
              <a:t> </a:t>
            </a:r>
            <a:r>
              <a:rPr lang="tr-TR" sz="3200" b="1" dirty="0" err="1"/>
              <a:t>correct</a:t>
            </a:r>
            <a:r>
              <a:rPr lang="tr-TR" sz="3200" b="1" dirty="0"/>
              <a:t> </a:t>
            </a:r>
            <a:r>
              <a:rPr lang="tr-TR" sz="3200" b="1" dirty="0" err="1"/>
              <a:t>words</a:t>
            </a:r>
            <a:r>
              <a:rPr lang="tr-TR" sz="3200" b="1" dirty="0"/>
              <a:t> </a:t>
            </a:r>
            <a:r>
              <a:rPr lang="tr-TR" sz="3200" b="1" dirty="0" smtClean="0"/>
              <a:t>. </a:t>
            </a:r>
            <a:r>
              <a:rPr lang="tr-TR" sz="3200" b="1" dirty="0" err="1"/>
              <a:t>The</a:t>
            </a:r>
            <a:r>
              <a:rPr lang="tr-TR" sz="3200" b="1" dirty="0"/>
              <a:t> </a:t>
            </a:r>
            <a:r>
              <a:rPr lang="tr-TR" sz="3200" b="1" dirty="0" err="1"/>
              <a:t>words</a:t>
            </a:r>
            <a:r>
              <a:rPr lang="tr-TR" sz="3200" b="1" dirty="0"/>
              <a:t> </a:t>
            </a:r>
            <a:r>
              <a:rPr lang="tr-TR" sz="3200" b="1" dirty="0" err="1"/>
              <a:t>are</a:t>
            </a:r>
            <a:r>
              <a:rPr lang="tr-TR" sz="3200" b="1" dirty="0"/>
              <a:t> in </a:t>
            </a:r>
            <a:r>
              <a:rPr lang="tr-TR" sz="3200" b="1" dirty="0" err="1"/>
              <a:t>Turkish</a:t>
            </a:r>
            <a:r>
              <a:rPr lang="tr-TR" sz="3200" b="1" dirty="0"/>
              <a:t> but do not </a:t>
            </a:r>
            <a:r>
              <a:rPr lang="tr-TR" sz="3200" b="1" dirty="0" err="1"/>
              <a:t>worry</a:t>
            </a:r>
            <a:r>
              <a:rPr lang="tr-TR" sz="3200" b="1" dirty="0"/>
              <a:t>, </a:t>
            </a:r>
            <a:r>
              <a:rPr lang="tr-TR" sz="3200" b="1" dirty="0" err="1"/>
              <a:t>trust</a:t>
            </a:r>
            <a:r>
              <a:rPr lang="tr-TR" sz="3200" b="1" dirty="0"/>
              <a:t> </a:t>
            </a:r>
            <a:r>
              <a:rPr lang="tr-TR" sz="3200" b="1" dirty="0" err="1"/>
              <a:t>your</a:t>
            </a:r>
            <a:r>
              <a:rPr lang="tr-TR" sz="3200" b="1" dirty="0"/>
              <a:t> EARS.    </a:t>
            </a:r>
            <a:endParaRPr lang="tr-TR" sz="3200" dirty="0"/>
          </a:p>
          <a:p>
            <a:r>
              <a:rPr lang="tr-TR" sz="3200" b="1" dirty="0"/>
              <a:t> soğan- karanfil –   domates – biber – patlıcan - </a:t>
            </a:r>
            <a:r>
              <a:rPr lang="tr-TR" sz="3200" b="1" dirty="0" err="1"/>
              <a:t>karayemişa</a:t>
            </a:r>
            <a:r>
              <a:rPr lang="tr-TR" sz="3200" b="1" dirty="0"/>
              <a:t> - </a:t>
            </a:r>
            <a:r>
              <a:rPr lang="tr-TR" sz="3200" b="1" dirty="0" err="1"/>
              <a:t>çami</a:t>
            </a:r>
            <a:r>
              <a:rPr lang="tr-TR" sz="3200" b="1" dirty="0"/>
              <a:t> -  kınayı </a:t>
            </a:r>
            <a:endParaRPr lang="tr-TR" sz="3200" dirty="0"/>
          </a:p>
          <a:p>
            <a:r>
              <a:rPr lang="tr-TR" sz="3200" b="1" dirty="0"/>
              <a:t>1."___________, __________, ____________"     </a:t>
            </a:r>
            <a:endParaRPr lang="tr-TR" sz="3200" dirty="0"/>
          </a:p>
          <a:p>
            <a:r>
              <a:rPr lang="tr-TR" sz="3200" b="1" dirty="0"/>
              <a:t>"___________, __________, ____________"</a:t>
            </a:r>
            <a:endParaRPr lang="tr-TR" sz="3200" dirty="0"/>
          </a:p>
          <a:p>
            <a:r>
              <a:rPr lang="tr-TR" sz="3200" b="1" dirty="0"/>
              <a:t>Bir anda bütün dünyam karardı, Bu sesle sokaklar yankılandı</a:t>
            </a:r>
            <a:endParaRPr lang="tr-TR" sz="3200" dirty="0"/>
          </a:p>
          <a:p>
            <a:r>
              <a:rPr lang="tr-TR" sz="3200" b="1" dirty="0"/>
              <a:t>"___________, __________, ____________"</a:t>
            </a:r>
            <a:endParaRPr lang="tr-TR" sz="3200" dirty="0"/>
          </a:p>
          <a:p>
            <a:endParaRPr lang="en-US" sz="3200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1520"/>
            <a:ext cx="9144000" cy="4057650"/>
          </a:xfrm>
        </p:spPr>
        <p:txBody>
          <a:bodyPr>
            <a:normAutofit fontScale="92500" lnSpcReduction="20000"/>
          </a:bodyPr>
          <a:lstStyle/>
          <a:p>
            <a:r>
              <a:rPr lang="tr-TR" sz="2800" b="1" dirty="0" smtClean="0"/>
              <a:t>Listen </a:t>
            </a:r>
            <a:r>
              <a:rPr lang="tr-TR" sz="2800" b="1" dirty="0" err="1"/>
              <a:t>and</a:t>
            </a:r>
            <a:r>
              <a:rPr lang="tr-TR" sz="2800" b="1" dirty="0"/>
              <a:t> </a:t>
            </a:r>
            <a:r>
              <a:rPr lang="tr-TR" sz="2800" b="1" dirty="0" err="1"/>
              <a:t>fill</a:t>
            </a:r>
            <a:r>
              <a:rPr lang="tr-TR" sz="2800" b="1" dirty="0"/>
              <a:t> in </a:t>
            </a:r>
            <a:r>
              <a:rPr lang="tr-TR" sz="2800" b="1" dirty="0" err="1"/>
              <a:t>the</a:t>
            </a:r>
            <a:r>
              <a:rPr lang="tr-TR" sz="2800" b="1" dirty="0"/>
              <a:t> </a:t>
            </a:r>
            <a:r>
              <a:rPr lang="tr-TR" sz="2800" b="1" dirty="0" err="1"/>
              <a:t>blanks</a:t>
            </a:r>
            <a:r>
              <a:rPr lang="tr-TR" sz="2800" b="1" dirty="0"/>
              <a:t> </a:t>
            </a:r>
            <a:r>
              <a:rPr lang="tr-TR" sz="2800" b="1" dirty="0" err="1"/>
              <a:t>with</a:t>
            </a:r>
            <a:r>
              <a:rPr lang="tr-TR" sz="2800" b="1" dirty="0"/>
              <a:t> </a:t>
            </a:r>
            <a:r>
              <a:rPr lang="tr-TR" sz="2800" b="1" dirty="0" err="1"/>
              <a:t>the</a:t>
            </a:r>
            <a:r>
              <a:rPr lang="tr-TR" sz="2800" b="1" dirty="0"/>
              <a:t> </a:t>
            </a:r>
            <a:r>
              <a:rPr lang="tr-TR" sz="2800" b="1" dirty="0" err="1"/>
              <a:t>correct</a:t>
            </a:r>
            <a:r>
              <a:rPr lang="tr-TR" sz="2800" b="1" dirty="0"/>
              <a:t> </a:t>
            </a:r>
            <a:r>
              <a:rPr lang="tr-TR" sz="2800" b="1" dirty="0" err="1"/>
              <a:t>words</a:t>
            </a:r>
            <a:r>
              <a:rPr lang="tr-TR" sz="2800" b="1" dirty="0"/>
              <a:t> . </a:t>
            </a:r>
            <a:r>
              <a:rPr lang="tr-TR" sz="2800" b="1" dirty="0" err="1"/>
              <a:t>The</a:t>
            </a:r>
            <a:r>
              <a:rPr lang="tr-TR" sz="2800" b="1" dirty="0"/>
              <a:t> </a:t>
            </a:r>
            <a:r>
              <a:rPr lang="tr-TR" sz="2800" b="1" dirty="0" err="1"/>
              <a:t>words</a:t>
            </a:r>
            <a:r>
              <a:rPr lang="tr-TR" sz="2800" b="1" dirty="0"/>
              <a:t> </a:t>
            </a:r>
            <a:r>
              <a:rPr lang="tr-TR" sz="2800" b="1" dirty="0" err="1"/>
              <a:t>are</a:t>
            </a:r>
            <a:r>
              <a:rPr lang="tr-TR" sz="2800" b="1" dirty="0"/>
              <a:t> in </a:t>
            </a:r>
            <a:r>
              <a:rPr lang="tr-TR" sz="2800" b="1" dirty="0" err="1"/>
              <a:t>Turkish</a:t>
            </a:r>
            <a:r>
              <a:rPr lang="tr-TR" sz="2800" b="1" dirty="0"/>
              <a:t> but do not </a:t>
            </a:r>
            <a:r>
              <a:rPr lang="tr-TR" sz="2800" b="1" dirty="0" err="1"/>
              <a:t>worry</a:t>
            </a:r>
            <a:r>
              <a:rPr lang="tr-TR" sz="2800" b="1" dirty="0"/>
              <a:t>, </a:t>
            </a:r>
            <a:r>
              <a:rPr lang="tr-TR" sz="2800" b="1" dirty="0" err="1"/>
              <a:t>trust</a:t>
            </a:r>
            <a:r>
              <a:rPr lang="tr-TR" sz="2800" b="1" dirty="0"/>
              <a:t> </a:t>
            </a:r>
            <a:r>
              <a:rPr lang="tr-TR" sz="2800" b="1" dirty="0" err="1"/>
              <a:t>your</a:t>
            </a:r>
            <a:r>
              <a:rPr lang="tr-TR" sz="2800" b="1" dirty="0"/>
              <a:t> EARS.    </a:t>
            </a:r>
            <a:endParaRPr lang="tr-TR" sz="2800" dirty="0"/>
          </a:p>
          <a:p>
            <a:r>
              <a:rPr lang="tr-TR" sz="2800" b="1" dirty="0"/>
              <a:t> soğan- karanfil –   domates – biber – patlıcan - </a:t>
            </a:r>
            <a:r>
              <a:rPr lang="tr-TR" sz="2800" b="1" dirty="0" err="1"/>
              <a:t>karayemişa</a:t>
            </a:r>
            <a:r>
              <a:rPr lang="tr-TR" sz="2800" b="1" dirty="0"/>
              <a:t> - </a:t>
            </a:r>
            <a:r>
              <a:rPr lang="tr-TR" sz="2800" b="1" dirty="0" err="1"/>
              <a:t>çami</a:t>
            </a:r>
            <a:r>
              <a:rPr lang="tr-TR" sz="2800" b="1" dirty="0"/>
              <a:t> -  kınayı </a:t>
            </a:r>
            <a:endParaRPr lang="tr-TR" sz="2800" dirty="0"/>
          </a:p>
          <a:p>
            <a:r>
              <a:rPr lang="tr-TR" sz="2800" b="1" dirty="0"/>
              <a:t>2.Haberin var mı taş duvar? Demir kapı, kör pencere, Yastığım, ranzam, zincirim, </a:t>
            </a:r>
            <a:endParaRPr lang="tr-TR" sz="2800" dirty="0"/>
          </a:p>
          <a:p>
            <a:r>
              <a:rPr lang="tr-TR" sz="2800" b="1" dirty="0"/>
              <a:t>Uğruna ölümlere gidip geldiğim, Zulamdaki mahzun resim,</a:t>
            </a:r>
            <a:endParaRPr lang="tr-TR" sz="2800" dirty="0"/>
          </a:p>
          <a:p>
            <a:r>
              <a:rPr lang="tr-TR" sz="2800" b="1" dirty="0"/>
              <a:t>Görüşmecim, yeşil __________ göndermiş,</a:t>
            </a:r>
            <a:endParaRPr lang="tr-TR" sz="2800" dirty="0"/>
          </a:p>
          <a:p>
            <a:r>
              <a:rPr lang="tr-TR" sz="2800" b="1" dirty="0"/>
              <a:t>__________ kokuyor </a:t>
            </a:r>
            <a:r>
              <a:rPr lang="tr-TR" sz="2800" b="1" dirty="0" err="1"/>
              <a:t>cıgaram</a:t>
            </a:r>
            <a:endParaRPr lang="tr-TR" sz="2800" dirty="0"/>
          </a:p>
          <a:p>
            <a:r>
              <a:rPr lang="tr-TR" sz="2800" b="1" dirty="0"/>
              <a:t>Dağlarına bahar gelmiş memleketimin...</a:t>
            </a:r>
            <a:endParaRPr lang="tr-TR" sz="2800" dirty="0"/>
          </a:p>
          <a:p>
            <a:r>
              <a:rPr lang="en-US" altLang="zh-CN" sz="2800" dirty="0" smtClean="0">
                <a:sym typeface="+mn-ea"/>
              </a:rPr>
              <a:t> </a:t>
            </a:r>
            <a:endParaRPr lang="en-US" altLang="zh-CN" sz="2800" dirty="0"/>
          </a:p>
          <a:p>
            <a:endParaRPr lang="en-US" sz="2800" dirty="0"/>
          </a:p>
          <a:p>
            <a:endParaRPr lang="tr-TR" dirty="0" smtClean="0"/>
          </a:p>
          <a:p>
            <a:endParaRPr lang="tr-TR" dirty="0"/>
          </a:p>
          <a:p>
            <a:endParaRPr lang="en-US" sz="3200" b="1" dirty="0"/>
          </a:p>
        </p:txBody>
      </p:sp>
      <p:pic>
        <p:nvPicPr>
          <p:cNvPr id="5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9755" y="1287780"/>
            <a:ext cx="1609725" cy="713740"/>
          </a:xfrm>
          <a:prstGeom prst="rect">
            <a:avLst/>
          </a:prstGeom>
          <a:noFill/>
        </p:spPr>
      </p:pic>
      <p:pic>
        <p:nvPicPr>
          <p:cNvPr id="7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1935" y="1287780"/>
            <a:ext cx="1990090" cy="7137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1715</Words>
  <Application>Microsoft Office PowerPoint</Application>
  <PresentationFormat>Geniş ekran</PresentationFormat>
  <Paragraphs>167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5" baseType="lpstr">
      <vt:lpstr>宋体</vt:lpstr>
      <vt:lpstr>Arial</vt:lpstr>
      <vt:lpstr>Calibri</vt:lpstr>
      <vt:lpstr>Calibri Light</vt:lpstr>
      <vt:lpstr>Office Theme</vt:lpstr>
      <vt:lpstr>Love Earth to the Moon and Back: Development of ECurriculum on Climate Change and Environmental Education for Secondary Education Students in Online Learning Platform  2021-1-CZ01-K220-SCH-000034484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                                     Love Earth to the Moon and Back: Development of ECurriculum on Climate Change and Environmental Education for Secondary Education Students in Online Learning Platform  2021-1-CZ01-K220-SCH-000034484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 Earth to the Moon and Back: Development of ECurriculum on Climate Change and Environmental Education for Secondary Education Students in Online Learning Platform  2021-1-CZ01-K220-SCH-000034484</dc:title>
  <dc:creator>Guray KARAKAYA</dc:creator>
  <cp:lastModifiedBy>Windows Kullanıcısı</cp:lastModifiedBy>
  <cp:revision>107</cp:revision>
  <dcterms:created xsi:type="dcterms:W3CDTF">2022-09-20T03:20:00Z</dcterms:created>
  <dcterms:modified xsi:type="dcterms:W3CDTF">2023-10-16T18:54:16Z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F284D2651C694B72AC331D323C39D6E7</vt:lpwstr>
  </property>
  <property fmtid="{D5CDD505-2E9C-101B-9397-08002B2CF9AE}" pid="3" name="KSOProductBuildVer">
    <vt:lpwstr>1033-11.2.0.11537</vt:lpwstr>
  </property>
</Properties>
</file>